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9" r:id="rId2"/>
    <p:sldId id="265" r:id="rId3"/>
    <p:sldId id="279" r:id="rId4"/>
    <p:sldId id="275" r:id="rId5"/>
    <p:sldId id="278" r:id="rId6"/>
    <p:sldId id="321" r:id="rId7"/>
    <p:sldId id="320" r:id="rId8"/>
    <p:sldId id="280" r:id="rId9"/>
    <p:sldId id="283" r:id="rId10"/>
    <p:sldId id="284" r:id="rId11"/>
    <p:sldId id="336" r:id="rId12"/>
    <p:sldId id="335" r:id="rId13"/>
    <p:sldId id="339" r:id="rId14"/>
    <p:sldId id="319" r:id="rId15"/>
    <p:sldId id="287" r:id="rId16"/>
    <p:sldId id="295" r:id="rId17"/>
    <p:sldId id="289" r:id="rId18"/>
    <p:sldId id="297" r:id="rId19"/>
    <p:sldId id="291" r:id="rId20"/>
    <p:sldId id="314" r:id="rId21"/>
    <p:sldId id="290" r:id="rId22"/>
    <p:sldId id="315" r:id="rId23"/>
    <p:sldId id="292" r:id="rId24"/>
    <p:sldId id="316" r:id="rId25"/>
    <p:sldId id="293" r:id="rId26"/>
    <p:sldId id="317" r:id="rId27"/>
    <p:sldId id="294" r:id="rId28"/>
    <p:sldId id="318" r:id="rId29"/>
    <p:sldId id="323" r:id="rId30"/>
    <p:sldId id="306" r:id="rId31"/>
    <p:sldId id="337" r:id="rId32"/>
    <p:sldId id="338" r:id="rId33"/>
    <p:sldId id="322" r:id="rId34"/>
    <p:sldId id="324" r:id="rId35"/>
    <p:sldId id="332" r:id="rId36"/>
    <p:sldId id="333" r:id="rId37"/>
    <p:sldId id="2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3840" userDrawn="1">
          <p15:clr>
            <a:srgbClr val="A4A3A4"/>
          </p15:clr>
        </p15:guide>
        <p15:guide id="3" pos="393" userDrawn="1">
          <p15:clr>
            <a:srgbClr val="A4A3A4"/>
          </p15:clr>
        </p15:guide>
        <p15:guide id="4" pos="7265" userDrawn="1">
          <p15:clr>
            <a:srgbClr val="A4A3A4"/>
          </p15:clr>
        </p15:guide>
        <p15:guide id="5" orient="horz" pos="867" userDrawn="1">
          <p15:clr>
            <a:srgbClr val="A4A3A4"/>
          </p15:clr>
        </p15:guide>
        <p15:guide id="6"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0392"/>
    <a:srgbClr val="0C0466"/>
    <a:srgbClr val="F99D9D"/>
    <a:srgbClr val="DC35A8"/>
    <a:srgbClr val="3D3685"/>
    <a:srgbClr val="E46E6E"/>
    <a:srgbClr val="2B2076"/>
    <a:srgbClr val="F78484"/>
    <a:srgbClr val="7B02F7"/>
    <a:srgbClr val="700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6242" autoAdjust="0"/>
  </p:normalViewPr>
  <p:slideViewPr>
    <p:cSldViewPr snapToGrid="0" showGuides="1">
      <p:cViewPr varScale="1">
        <p:scale>
          <a:sx n="87" d="100"/>
          <a:sy n="87" d="100"/>
        </p:scale>
        <p:origin x="408" y="106"/>
      </p:cViewPr>
      <p:guideLst>
        <p:guide orient="horz" pos="1979"/>
        <p:guide pos="3840"/>
        <p:guide pos="393"/>
        <p:guide pos="7265"/>
        <p:guide orient="horz" pos="867"/>
        <p:guide orient="horz" pos="3952"/>
      </p:guideLst>
    </p:cSldViewPr>
  </p:slideViewPr>
  <p:notesTextViewPr>
    <p:cViewPr>
      <p:scale>
        <a:sx n="1" d="1"/>
        <a:sy n="1" d="1"/>
      </p:scale>
      <p:origin x="0" y="0"/>
    </p:cViewPr>
  </p:notesTextViewPr>
  <p:notesViewPr>
    <p:cSldViewPr snapToGrid="0" showGuides="1">
      <p:cViewPr varScale="1">
        <p:scale>
          <a:sx n="81" d="100"/>
          <a:sy n="81" d="100"/>
        </p:scale>
        <p:origin x="282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840808071002141E-2"/>
          <c:y val="4.1598887423173428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-14.26</c:v>
                </c:pt>
                <c:pt idx="1">
                  <c:v>-13.47</c:v>
                </c:pt>
                <c:pt idx="2">
                  <c:v>-2</c:v>
                </c:pt>
                <c:pt idx="3">
                  <c:v>6.18</c:v>
                </c:pt>
                <c:pt idx="4">
                  <c:v>8.94</c:v>
                </c:pt>
                <c:pt idx="5">
                  <c:v>16.82</c:v>
                </c:pt>
                <c:pt idx="6">
                  <c:v>19.12</c:v>
                </c:pt>
                <c:pt idx="7">
                  <c:v>19.36</c:v>
                </c:pt>
                <c:pt idx="8">
                  <c:v>14.86</c:v>
                </c:pt>
                <c:pt idx="9">
                  <c:v>3.56</c:v>
                </c:pt>
                <c:pt idx="10">
                  <c:v>-6.45</c:v>
                </c:pt>
                <c:pt idx="11">
                  <c:v>-11.9</c:v>
                </c:pt>
              </c:numCache>
            </c:numRef>
          </c:val>
          <c:extLst>
            <c:ext xmlns:c16="http://schemas.microsoft.com/office/drawing/2014/chart" uri="{C3380CC4-5D6E-409C-BE32-E72D297353CC}">
              <c16:uniqueId val="{00000000-014F-47C2-81E2-9E418E8B0274}"/>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-20.36</c:v>
                </c:pt>
                <c:pt idx="1">
                  <c:v>-19.73</c:v>
                </c:pt>
                <c:pt idx="2">
                  <c:v>-8.49</c:v>
                </c:pt>
                <c:pt idx="3">
                  <c:v>0.56000000000000005</c:v>
                </c:pt>
                <c:pt idx="4">
                  <c:v>2.99</c:v>
                </c:pt>
                <c:pt idx="5">
                  <c:v>10.96</c:v>
                </c:pt>
                <c:pt idx="6">
                  <c:v>13.15</c:v>
                </c:pt>
                <c:pt idx="7">
                  <c:v>12.43</c:v>
                </c:pt>
                <c:pt idx="8">
                  <c:v>8.07</c:v>
                </c:pt>
                <c:pt idx="9">
                  <c:v>-2.44</c:v>
                </c:pt>
                <c:pt idx="10">
                  <c:v>-11.73</c:v>
                </c:pt>
                <c:pt idx="11">
                  <c:v>-17.43</c:v>
                </c:pt>
              </c:numCache>
            </c:numRef>
          </c:val>
          <c:extLst>
            <c:ext xmlns:c16="http://schemas.microsoft.com/office/drawing/2014/chart" uri="{C3380CC4-5D6E-409C-BE32-E72D297353CC}">
              <c16:uniqueId val="{00000001-014F-47C2-81E2-9E418E8B0274}"/>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-24.53</c:v>
                </c:pt>
                <c:pt idx="1">
                  <c:v>-24.9</c:v>
                </c:pt>
                <c:pt idx="2">
                  <c:v>-14.28</c:v>
                </c:pt>
                <c:pt idx="3">
                  <c:v>-4.8099999999999996</c:v>
                </c:pt>
                <c:pt idx="4">
                  <c:v>-3.46</c:v>
                </c:pt>
                <c:pt idx="5">
                  <c:v>4.33</c:v>
                </c:pt>
                <c:pt idx="6">
                  <c:v>6.54</c:v>
                </c:pt>
                <c:pt idx="7">
                  <c:v>5.35</c:v>
                </c:pt>
                <c:pt idx="8">
                  <c:v>2.0299999999999998</c:v>
                </c:pt>
                <c:pt idx="9">
                  <c:v>-7.12</c:v>
                </c:pt>
                <c:pt idx="10">
                  <c:v>-16.14</c:v>
                </c:pt>
                <c:pt idx="11">
                  <c:v>-21.06</c:v>
                </c:pt>
              </c:numCache>
            </c:numRef>
          </c:val>
          <c:extLst>
            <c:ext xmlns:c16="http://schemas.microsoft.com/office/drawing/2014/chart" uri="{C3380CC4-5D6E-409C-BE32-E72D297353CC}">
              <c16:uniqueId val="{00000002-014F-47C2-81E2-9E418E8B0274}"/>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840808071002141E-2"/>
          <c:y val="4.1598887423173428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29.26</c:v>
                </c:pt>
                <c:pt idx="1">
                  <c:v>29.49</c:v>
                </c:pt>
                <c:pt idx="2">
                  <c:v>28.5</c:v>
                </c:pt>
                <c:pt idx="3">
                  <c:v>28.56</c:v>
                </c:pt>
                <c:pt idx="4">
                  <c:v>29.88</c:v>
                </c:pt>
                <c:pt idx="5">
                  <c:v>32.6</c:v>
                </c:pt>
                <c:pt idx="6">
                  <c:v>32.86</c:v>
                </c:pt>
                <c:pt idx="7">
                  <c:v>34.799999999999997</c:v>
                </c:pt>
                <c:pt idx="8">
                  <c:v>37.68</c:v>
                </c:pt>
                <c:pt idx="9">
                  <c:v>33.32</c:v>
                </c:pt>
                <c:pt idx="10">
                  <c:v>31.41</c:v>
                </c:pt>
                <c:pt idx="11">
                  <c:v>31.69</c:v>
                </c:pt>
              </c:numCache>
            </c:numRef>
          </c:val>
          <c:extLst>
            <c:ext xmlns:c16="http://schemas.microsoft.com/office/drawing/2014/chart" uri="{C3380CC4-5D6E-409C-BE32-E72D297353CC}">
              <c16:uniqueId val="{00000000-C458-4E82-B4E3-03E17C11A418}"/>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24.91</c:v>
                </c:pt>
                <c:pt idx="1">
                  <c:v>25.27</c:v>
                </c:pt>
                <c:pt idx="2">
                  <c:v>24.74</c:v>
                </c:pt>
                <c:pt idx="3">
                  <c:v>24.68</c:v>
                </c:pt>
                <c:pt idx="4">
                  <c:v>24.32</c:v>
                </c:pt>
                <c:pt idx="5">
                  <c:v>25.14</c:v>
                </c:pt>
                <c:pt idx="6">
                  <c:v>25.05</c:v>
                </c:pt>
                <c:pt idx="7">
                  <c:v>27.24</c:v>
                </c:pt>
                <c:pt idx="8">
                  <c:v>30.17</c:v>
                </c:pt>
                <c:pt idx="9">
                  <c:v>27.24</c:v>
                </c:pt>
                <c:pt idx="10">
                  <c:v>26.3</c:v>
                </c:pt>
                <c:pt idx="11">
                  <c:v>26.64</c:v>
                </c:pt>
              </c:numCache>
            </c:numRef>
          </c:val>
          <c:extLst>
            <c:ext xmlns:c16="http://schemas.microsoft.com/office/drawing/2014/chart" uri="{C3380CC4-5D6E-409C-BE32-E72D297353CC}">
              <c16:uniqueId val="{00000001-C458-4E82-B4E3-03E17C11A418}"/>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21.23</c:v>
                </c:pt>
                <c:pt idx="1">
                  <c:v>21.87</c:v>
                </c:pt>
                <c:pt idx="2">
                  <c:v>21.68</c:v>
                </c:pt>
                <c:pt idx="3">
                  <c:v>21.41</c:v>
                </c:pt>
                <c:pt idx="4">
                  <c:v>19.71</c:v>
                </c:pt>
                <c:pt idx="5">
                  <c:v>18.989999999999998</c:v>
                </c:pt>
                <c:pt idx="6">
                  <c:v>18.5</c:v>
                </c:pt>
                <c:pt idx="7">
                  <c:v>20.59</c:v>
                </c:pt>
                <c:pt idx="8">
                  <c:v>23.53</c:v>
                </c:pt>
                <c:pt idx="9">
                  <c:v>22.29</c:v>
                </c:pt>
                <c:pt idx="10">
                  <c:v>22.14</c:v>
                </c:pt>
                <c:pt idx="11">
                  <c:v>22.43</c:v>
                </c:pt>
              </c:numCache>
            </c:numRef>
          </c:val>
          <c:extLst>
            <c:ext xmlns:c16="http://schemas.microsoft.com/office/drawing/2014/chart" uri="{C3380CC4-5D6E-409C-BE32-E72D297353CC}">
              <c16:uniqueId val="{00000002-C458-4E82-B4E3-03E17C11A418}"/>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16.670000000000002</c:v>
                </c:pt>
                <c:pt idx="1">
                  <c:v>17.260000000000002</c:v>
                </c:pt>
                <c:pt idx="2">
                  <c:v>17.84</c:v>
                </c:pt>
                <c:pt idx="3">
                  <c:v>17.489999999999998</c:v>
                </c:pt>
                <c:pt idx="4">
                  <c:v>14.99</c:v>
                </c:pt>
                <c:pt idx="5">
                  <c:v>11.54</c:v>
                </c:pt>
                <c:pt idx="6">
                  <c:v>9.0500000000000007</c:v>
                </c:pt>
                <c:pt idx="7">
                  <c:v>8.8000000000000007</c:v>
                </c:pt>
                <c:pt idx="8">
                  <c:v>10.64</c:v>
                </c:pt>
                <c:pt idx="9">
                  <c:v>15.67</c:v>
                </c:pt>
                <c:pt idx="10">
                  <c:v>16.66</c:v>
                </c:pt>
                <c:pt idx="11">
                  <c:v>16.77</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1.48</c:v>
                </c:pt>
                <c:pt idx="1">
                  <c:v>1.47</c:v>
                </c:pt>
                <c:pt idx="2">
                  <c:v>1.4</c:v>
                </c:pt>
                <c:pt idx="3">
                  <c:v>1.3</c:v>
                </c:pt>
                <c:pt idx="4">
                  <c:v>1.52</c:v>
                </c:pt>
                <c:pt idx="5">
                  <c:v>1.73</c:v>
                </c:pt>
                <c:pt idx="6">
                  <c:v>1.96</c:v>
                </c:pt>
                <c:pt idx="7">
                  <c:v>2.14</c:v>
                </c:pt>
                <c:pt idx="8">
                  <c:v>1.95</c:v>
                </c:pt>
                <c:pt idx="9">
                  <c:v>1.52</c:v>
                </c:pt>
                <c:pt idx="10">
                  <c:v>1.45</c:v>
                </c:pt>
                <c:pt idx="11">
                  <c:v>1.19</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840808071002141E-2"/>
          <c:y val="4.1598887423173428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1.57</c:v>
                </c:pt>
                <c:pt idx="1">
                  <c:v>6.62</c:v>
                </c:pt>
                <c:pt idx="2">
                  <c:v>13.6</c:v>
                </c:pt>
                <c:pt idx="3">
                  <c:v>16.309999999999999</c:v>
                </c:pt>
                <c:pt idx="4">
                  <c:v>20.309999999999999</c:v>
                </c:pt>
                <c:pt idx="5">
                  <c:v>26.31</c:v>
                </c:pt>
                <c:pt idx="6">
                  <c:v>28.82</c:v>
                </c:pt>
                <c:pt idx="7">
                  <c:v>31.08</c:v>
                </c:pt>
                <c:pt idx="8">
                  <c:v>25.84</c:v>
                </c:pt>
                <c:pt idx="9">
                  <c:v>22.29</c:v>
                </c:pt>
                <c:pt idx="10">
                  <c:v>15.18</c:v>
                </c:pt>
                <c:pt idx="11">
                  <c:v>7.85</c:v>
                </c:pt>
              </c:numCache>
            </c:numRef>
          </c:val>
          <c:extLst>
            <c:ext xmlns:c16="http://schemas.microsoft.com/office/drawing/2014/chart" uri="{C3380CC4-5D6E-409C-BE32-E72D297353CC}">
              <c16:uniqueId val="{00000000-CAD6-41EF-9FDF-46129EB12304}"/>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-2.41</c:v>
                </c:pt>
                <c:pt idx="1">
                  <c:v>1.39</c:v>
                </c:pt>
                <c:pt idx="2">
                  <c:v>7.21</c:v>
                </c:pt>
                <c:pt idx="3">
                  <c:v>10.5</c:v>
                </c:pt>
                <c:pt idx="4">
                  <c:v>14.59</c:v>
                </c:pt>
                <c:pt idx="5">
                  <c:v>21.18</c:v>
                </c:pt>
                <c:pt idx="6">
                  <c:v>22.61</c:v>
                </c:pt>
                <c:pt idx="7">
                  <c:v>24.08</c:v>
                </c:pt>
                <c:pt idx="8">
                  <c:v>18.89</c:v>
                </c:pt>
                <c:pt idx="9">
                  <c:v>14.55</c:v>
                </c:pt>
                <c:pt idx="10">
                  <c:v>9.3800000000000008</c:v>
                </c:pt>
                <c:pt idx="11">
                  <c:v>2.89</c:v>
                </c:pt>
              </c:numCache>
            </c:numRef>
          </c:val>
          <c:extLst>
            <c:ext xmlns:c16="http://schemas.microsoft.com/office/drawing/2014/chart" uri="{C3380CC4-5D6E-409C-BE32-E72D297353CC}">
              <c16:uniqueId val="{00000001-CAD6-41EF-9FDF-46129EB12304}"/>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-5.16</c:v>
                </c:pt>
                <c:pt idx="1">
                  <c:v>-2.46</c:v>
                </c:pt>
                <c:pt idx="2">
                  <c:v>1.73</c:v>
                </c:pt>
                <c:pt idx="3">
                  <c:v>5.08</c:v>
                </c:pt>
                <c:pt idx="4">
                  <c:v>8.93</c:v>
                </c:pt>
                <c:pt idx="5">
                  <c:v>15.79</c:v>
                </c:pt>
                <c:pt idx="6">
                  <c:v>16.25</c:v>
                </c:pt>
                <c:pt idx="7">
                  <c:v>17.53</c:v>
                </c:pt>
                <c:pt idx="8">
                  <c:v>12.74</c:v>
                </c:pt>
                <c:pt idx="9">
                  <c:v>8.9700000000000006</c:v>
                </c:pt>
                <c:pt idx="10">
                  <c:v>5.76</c:v>
                </c:pt>
                <c:pt idx="11">
                  <c:v>-0.22</c:v>
                </c:pt>
              </c:numCache>
            </c:numRef>
          </c:val>
          <c:extLst>
            <c:ext xmlns:c16="http://schemas.microsoft.com/office/drawing/2014/chart" uri="{C3380CC4-5D6E-409C-BE32-E72D297353CC}">
              <c16:uniqueId val="{00000002-CAD6-41EF-9FDF-46129EB12304}"/>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3.06</c:v>
                </c:pt>
                <c:pt idx="1">
                  <c:v>3.6</c:v>
                </c:pt>
                <c:pt idx="2">
                  <c:v>4.6399999999999997</c:v>
                </c:pt>
                <c:pt idx="3">
                  <c:v>5.71</c:v>
                </c:pt>
                <c:pt idx="4">
                  <c:v>7.27</c:v>
                </c:pt>
                <c:pt idx="5">
                  <c:v>10.84</c:v>
                </c:pt>
                <c:pt idx="6">
                  <c:v>9.49</c:v>
                </c:pt>
                <c:pt idx="7">
                  <c:v>8.6</c:v>
                </c:pt>
                <c:pt idx="8">
                  <c:v>6.82</c:v>
                </c:pt>
                <c:pt idx="9">
                  <c:v>6.05</c:v>
                </c:pt>
                <c:pt idx="10">
                  <c:v>6.4</c:v>
                </c:pt>
                <c:pt idx="11">
                  <c:v>4.22</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509682241607646E-2"/>
          <c:y val="9.1718833793818608E-2"/>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3.4</c:v>
                </c:pt>
                <c:pt idx="1">
                  <c:v>3.58</c:v>
                </c:pt>
                <c:pt idx="2">
                  <c:v>3.34</c:v>
                </c:pt>
                <c:pt idx="3">
                  <c:v>2.67</c:v>
                </c:pt>
                <c:pt idx="4">
                  <c:v>3.1</c:v>
                </c:pt>
                <c:pt idx="5">
                  <c:v>2.16</c:v>
                </c:pt>
                <c:pt idx="6">
                  <c:v>2.4</c:v>
                </c:pt>
                <c:pt idx="7">
                  <c:v>2.83</c:v>
                </c:pt>
                <c:pt idx="8">
                  <c:v>2.63</c:v>
                </c:pt>
                <c:pt idx="9">
                  <c:v>2.33</c:v>
                </c:pt>
                <c:pt idx="10">
                  <c:v>3.1</c:v>
                </c:pt>
                <c:pt idx="11">
                  <c:v>3.61</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840808071002141E-2"/>
          <c:y val="4.1598887423173428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37.5</c:v>
                </c:pt>
                <c:pt idx="1">
                  <c:v>38.18</c:v>
                </c:pt>
                <c:pt idx="2">
                  <c:v>40.659999999999997</c:v>
                </c:pt>
                <c:pt idx="3">
                  <c:v>40.86</c:v>
                </c:pt>
                <c:pt idx="4">
                  <c:v>37.840000000000003</c:v>
                </c:pt>
                <c:pt idx="5">
                  <c:v>30.76</c:v>
                </c:pt>
                <c:pt idx="6">
                  <c:v>29.08</c:v>
                </c:pt>
                <c:pt idx="7">
                  <c:v>27.63</c:v>
                </c:pt>
                <c:pt idx="8">
                  <c:v>28.9</c:v>
                </c:pt>
                <c:pt idx="9">
                  <c:v>28.48</c:v>
                </c:pt>
                <c:pt idx="10">
                  <c:v>29.91</c:v>
                </c:pt>
                <c:pt idx="11">
                  <c:v>32.119999999999997</c:v>
                </c:pt>
              </c:numCache>
            </c:numRef>
          </c:val>
          <c:extLst>
            <c:ext xmlns:c16="http://schemas.microsoft.com/office/drawing/2014/chart" uri="{C3380CC4-5D6E-409C-BE32-E72D297353CC}">
              <c16:uniqueId val="{00000000-EE94-4D1C-AF41-0671D197216E}"/>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28.08</c:v>
                </c:pt>
                <c:pt idx="1">
                  <c:v>29.92</c:v>
                </c:pt>
                <c:pt idx="2">
                  <c:v>31.59</c:v>
                </c:pt>
                <c:pt idx="3">
                  <c:v>32.78</c:v>
                </c:pt>
                <c:pt idx="4">
                  <c:v>31.38</c:v>
                </c:pt>
                <c:pt idx="5">
                  <c:v>26.19</c:v>
                </c:pt>
                <c:pt idx="6">
                  <c:v>24.88</c:v>
                </c:pt>
                <c:pt idx="7">
                  <c:v>23.86</c:v>
                </c:pt>
                <c:pt idx="8">
                  <c:v>24.95</c:v>
                </c:pt>
                <c:pt idx="9">
                  <c:v>24.35</c:v>
                </c:pt>
                <c:pt idx="10">
                  <c:v>22.3</c:v>
                </c:pt>
                <c:pt idx="11">
                  <c:v>22.36</c:v>
                </c:pt>
              </c:numCache>
            </c:numRef>
          </c:val>
          <c:extLst>
            <c:ext xmlns:c16="http://schemas.microsoft.com/office/drawing/2014/chart" uri="{C3380CC4-5D6E-409C-BE32-E72D297353CC}">
              <c16:uniqueId val="{00000001-EE94-4D1C-AF41-0671D197216E}"/>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19.96</c:v>
                </c:pt>
                <c:pt idx="1">
                  <c:v>22.32</c:v>
                </c:pt>
                <c:pt idx="2">
                  <c:v>23.47</c:v>
                </c:pt>
                <c:pt idx="3">
                  <c:v>25.33</c:v>
                </c:pt>
                <c:pt idx="4">
                  <c:v>25.29</c:v>
                </c:pt>
                <c:pt idx="5">
                  <c:v>22.28</c:v>
                </c:pt>
                <c:pt idx="6">
                  <c:v>21.29</c:v>
                </c:pt>
                <c:pt idx="7">
                  <c:v>20.82</c:v>
                </c:pt>
                <c:pt idx="8">
                  <c:v>21.42</c:v>
                </c:pt>
                <c:pt idx="9">
                  <c:v>20.85</c:v>
                </c:pt>
                <c:pt idx="10">
                  <c:v>16.13</c:v>
                </c:pt>
                <c:pt idx="11">
                  <c:v>14.27</c:v>
                </c:pt>
              </c:numCache>
            </c:numRef>
          </c:val>
          <c:extLst>
            <c:ext xmlns:c16="http://schemas.microsoft.com/office/drawing/2014/chart" uri="{C3380CC4-5D6E-409C-BE32-E72D297353CC}">
              <c16:uniqueId val="{00000002-EE94-4D1C-AF41-0671D197216E}"/>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5.0599999999999996</c:v>
                </c:pt>
                <c:pt idx="1">
                  <c:v>5.88</c:v>
                </c:pt>
                <c:pt idx="2">
                  <c:v>4.24</c:v>
                </c:pt>
                <c:pt idx="3">
                  <c:v>8</c:v>
                </c:pt>
                <c:pt idx="4">
                  <c:v>13.64</c:v>
                </c:pt>
                <c:pt idx="5">
                  <c:v>16.809999999999999</c:v>
                </c:pt>
                <c:pt idx="6">
                  <c:v>17.03</c:v>
                </c:pt>
                <c:pt idx="7">
                  <c:v>16.96</c:v>
                </c:pt>
                <c:pt idx="8">
                  <c:v>17.39</c:v>
                </c:pt>
                <c:pt idx="9">
                  <c:v>16.8</c:v>
                </c:pt>
                <c:pt idx="10">
                  <c:v>11.12</c:v>
                </c:pt>
                <c:pt idx="11">
                  <c:v>6.92</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4.57</c:v>
                </c:pt>
                <c:pt idx="1">
                  <c:v>4.68</c:v>
                </c:pt>
                <c:pt idx="2">
                  <c:v>5.2</c:v>
                </c:pt>
                <c:pt idx="3">
                  <c:v>4.05</c:v>
                </c:pt>
                <c:pt idx="4">
                  <c:v>3.07</c:v>
                </c:pt>
                <c:pt idx="5">
                  <c:v>2.74</c:v>
                </c:pt>
                <c:pt idx="6">
                  <c:v>2.23</c:v>
                </c:pt>
                <c:pt idx="7">
                  <c:v>2.59</c:v>
                </c:pt>
                <c:pt idx="8">
                  <c:v>1.77</c:v>
                </c:pt>
                <c:pt idx="9">
                  <c:v>1.98</c:v>
                </c:pt>
                <c:pt idx="10">
                  <c:v>3.23</c:v>
                </c:pt>
                <c:pt idx="11">
                  <c:v>4.1100000000000003</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443090118530419E-2"/>
          <c:y val="4.4078230459856954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43.18</c:v>
                </c:pt>
                <c:pt idx="1">
                  <c:v>38.67</c:v>
                </c:pt>
                <c:pt idx="2">
                  <c:v>37.119999999999997</c:v>
                </c:pt>
                <c:pt idx="3">
                  <c:v>31.31</c:v>
                </c:pt>
                <c:pt idx="4">
                  <c:v>25.03</c:v>
                </c:pt>
                <c:pt idx="5">
                  <c:v>20.38</c:v>
                </c:pt>
                <c:pt idx="6">
                  <c:v>23.12</c:v>
                </c:pt>
                <c:pt idx="7">
                  <c:v>22.98</c:v>
                </c:pt>
                <c:pt idx="8">
                  <c:v>29.79</c:v>
                </c:pt>
                <c:pt idx="9">
                  <c:v>35.57</c:v>
                </c:pt>
                <c:pt idx="10">
                  <c:v>35.799999999999997</c:v>
                </c:pt>
                <c:pt idx="11">
                  <c:v>42.2</c:v>
                </c:pt>
              </c:numCache>
            </c:numRef>
          </c:val>
          <c:extLst>
            <c:ext xmlns:c16="http://schemas.microsoft.com/office/drawing/2014/chart" uri="{C3380CC4-5D6E-409C-BE32-E72D297353CC}">
              <c16:uniqueId val="{00000000-89C0-4866-A867-5BEF55D5EC9D}"/>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35.75</c:v>
                </c:pt>
                <c:pt idx="1">
                  <c:v>30.93</c:v>
                </c:pt>
                <c:pt idx="2">
                  <c:v>29.39</c:v>
                </c:pt>
                <c:pt idx="3">
                  <c:v>23.25</c:v>
                </c:pt>
                <c:pt idx="4">
                  <c:v>17.45</c:v>
                </c:pt>
                <c:pt idx="5">
                  <c:v>12.42</c:v>
                </c:pt>
                <c:pt idx="6">
                  <c:v>14.38</c:v>
                </c:pt>
                <c:pt idx="7">
                  <c:v>14.24</c:v>
                </c:pt>
                <c:pt idx="8">
                  <c:v>20.329999999999998</c:v>
                </c:pt>
                <c:pt idx="9">
                  <c:v>26.68</c:v>
                </c:pt>
                <c:pt idx="10">
                  <c:v>27.27</c:v>
                </c:pt>
                <c:pt idx="11">
                  <c:v>33.74</c:v>
                </c:pt>
              </c:numCache>
            </c:numRef>
          </c:val>
          <c:extLst>
            <c:ext xmlns:c16="http://schemas.microsoft.com/office/drawing/2014/chart" uri="{C3380CC4-5D6E-409C-BE32-E72D297353CC}">
              <c16:uniqueId val="{00000001-89C0-4866-A867-5BEF55D5EC9D}"/>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27.78</c:v>
                </c:pt>
                <c:pt idx="1">
                  <c:v>23</c:v>
                </c:pt>
                <c:pt idx="2">
                  <c:v>21.89</c:v>
                </c:pt>
                <c:pt idx="3">
                  <c:v>15.97</c:v>
                </c:pt>
                <c:pt idx="4">
                  <c:v>10.8</c:v>
                </c:pt>
                <c:pt idx="5">
                  <c:v>5.69</c:v>
                </c:pt>
                <c:pt idx="6">
                  <c:v>7.19</c:v>
                </c:pt>
                <c:pt idx="7">
                  <c:v>6.58</c:v>
                </c:pt>
                <c:pt idx="8">
                  <c:v>11.79</c:v>
                </c:pt>
                <c:pt idx="9">
                  <c:v>17.89</c:v>
                </c:pt>
                <c:pt idx="10">
                  <c:v>18.46</c:v>
                </c:pt>
                <c:pt idx="11">
                  <c:v>24.9</c:v>
                </c:pt>
              </c:numCache>
            </c:numRef>
          </c:val>
          <c:extLst>
            <c:ext xmlns:c16="http://schemas.microsoft.com/office/drawing/2014/chart" uri="{C3380CC4-5D6E-409C-BE32-E72D297353CC}">
              <c16:uniqueId val="{00000002-89C0-4866-A867-5BEF55D5EC9D}"/>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0.66</c:v>
                </c:pt>
                <c:pt idx="1">
                  <c:v>0.74</c:v>
                </c:pt>
                <c:pt idx="2">
                  <c:v>1.26</c:v>
                </c:pt>
                <c:pt idx="3">
                  <c:v>2.4900000000000002</c:v>
                </c:pt>
                <c:pt idx="4">
                  <c:v>2.99</c:v>
                </c:pt>
                <c:pt idx="5">
                  <c:v>5.92</c:v>
                </c:pt>
                <c:pt idx="6">
                  <c:v>6.89</c:v>
                </c:pt>
                <c:pt idx="7">
                  <c:v>6.07</c:v>
                </c:pt>
                <c:pt idx="8">
                  <c:v>4.33</c:v>
                </c:pt>
                <c:pt idx="9">
                  <c:v>2.31</c:v>
                </c:pt>
                <c:pt idx="10">
                  <c:v>1.59</c:v>
                </c:pt>
                <c:pt idx="11">
                  <c:v>0.88</c:v>
                </c:pt>
              </c:numCache>
            </c:numRef>
          </c:val>
          <c:extLst>
            <c:ext xmlns:c16="http://schemas.microsoft.com/office/drawing/2014/chart" uri="{C3380CC4-5D6E-409C-BE32-E72D297353CC}">
              <c16:uniqueId val="{00000000-F5C5-40CD-BC04-8225B543867F}"/>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F5C5-40CD-BC04-8225B543867F}"/>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6.81</c:v>
                </c:pt>
                <c:pt idx="1">
                  <c:v>5.72</c:v>
                </c:pt>
                <c:pt idx="2">
                  <c:v>5.68</c:v>
                </c:pt>
                <c:pt idx="3">
                  <c:v>5.26</c:v>
                </c:pt>
                <c:pt idx="4">
                  <c:v>5.07</c:v>
                </c:pt>
                <c:pt idx="5">
                  <c:v>3.9</c:v>
                </c:pt>
                <c:pt idx="6">
                  <c:v>3.86</c:v>
                </c:pt>
                <c:pt idx="7">
                  <c:v>3.35</c:v>
                </c:pt>
                <c:pt idx="8">
                  <c:v>3.09</c:v>
                </c:pt>
                <c:pt idx="9">
                  <c:v>3.59</c:v>
                </c:pt>
                <c:pt idx="10">
                  <c:v>3.53</c:v>
                </c:pt>
                <c:pt idx="11">
                  <c:v>4.78</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5.0199999999999996</c:v>
                </c:pt>
                <c:pt idx="1">
                  <c:v>4.8099999999999996</c:v>
                </c:pt>
                <c:pt idx="2">
                  <c:v>4.6100000000000003</c:v>
                </c:pt>
                <c:pt idx="3">
                  <c:v>4.21</c:v>
                </c:pt>
                <c:pt idx="4">
                  <c:v>3.65</c:v>
                </c:pt>
                <c:pt idx="5">
                  <c:v>3.71</c:v>
                </c:pt>
                <c:pt idx="6">
                  <c:v>3.37</c:v>
                </c:pt>
                <c:pt idx="7">
                  <c:v>3.88</c:v>
                </c:pt>
                <c:pt idx="8">
                  <c:v>3.92</c:v>
                </c:pt>
                <c:pt idx="9">
                  <c:v>4.41</c:v>
                </c:pt>
                <c:pt idx="10">
                  <c:v>4.7300000000000004</c:v>
                </c:pt>
                <c:pt idx="11">
                  <c:v>4.6500000000000004</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F5C5-40CD-BC04-8225B543867F}"/>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2.57</c:v>
                </c:pt>
                <c:pt idx="1">
                  <c:v>2.66</c:v>
                </c:pt>
                <c:pt idx="2">
                  <c:v>3.13</c:v>
                </c:pt>
                <c:pt idx="3">
                  <c:v>4.2300000000000004</c:v>
                </c:pt>
                <c:pt idx="4">
                  <c:v>4.34</c:v>
                </c:pt>
                <c:pt idx="5">
                  <c:v>3.77</c:v>
                </c:pt>
                <c:pt idx="6">
                  <c:v>3.39</c:v>
                </c:pt>
                <c:pt idx="7">
                  <c:v>3.2</c:v>
                </c:pt>
                <c:pt idx="8">
                  <c:v>3.56</c:v>
                </c:pt>
                <c:pt idx="9">
                  <c:v>3.36</c:v>
                </c:pt>
                <c:pt idx="10">
                  <c:v>3.58</c:v>
                </c:pt>
                <c:pt idx="11">
                  <c:v>2.6</c:v>
                </c:pt>
              </c:numCache>
            </c:numRef>
          </c:val>
          <c:extLst>
            <c:ext xmlns:c16="http://schemas.microsoft.com/office/drawing/2014/chart" uri="{C3380CC4-5D6E-409C-BE32-E72D297353CC}">
              <c16:uniqueId val="{00000001-F5C5-40CD-BC04-8225B543867F}"/>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840808071002141E-2"/>
          <c:y val="4.1598887423173428E-2"/>
          <c:w val="0.86121144104403502"/>
          <c:h val="0.65893251675771314"/>
        </c:manualLayout>
      </c:layout>
      <c:areaChart>
        <c:grouping val="standard"/>
        <c:varyColors val="0"/>
        <c:ser>
          <c:idx val="2"/>
          <c:order val="0"/>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-18.989999999999998</c:v>
                </c:pt>
                <c:pt idx="1">
                  <c:v>-21.11</c:v>
                </c:pt>
                <c:pt idx="2">
                  <c:v>-26.44</c:v>
                </c:pt>
                <c:pt idx="3">
                  <c:v>-28.33</c:v>
                </c:pt>
                <c:pt idx="4">
                  <c:v>-32.6</c:v>
                </c:pt>
                <c:pt idx="5">
                  <c:v>-30.41</c:v>
                </c:pt>
                <c:pt idx="6">
                  <c:v>-35.81</c:v>
                </c:pt>
                <c:pt idx="7">
                  <c:v>-34.33</c:v>
                </c:pt>
                <c:pt idx="8">
                  <c:v>-35.75</c:v>
                </c:pt>
                <c:pt idx="9">
                  <c:v>-26.3</c:v>
                </c:pt>
                <c:pt idx="10">
                  <c:v>-23.56</c:v>
                </c:pt>
                <c:pt idx="11">
                  <c:v>-17.96</c:v>
                </c:pt>
              </c:numCache>
            </c:numRef>
          </c:val>
          <c:extLst>
            <c:ext xmlns:c16="http://schemas.microsoft.com/office/drawing/2014/chart" uri="{C3380CC4-5D6E-409C-BE32-E72D297353CC}">
              <c16:uniqueId val="{00000002-7B84-4B13-8E79-D9C7751BB645}"/>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-15.31</c:v>
                </c:pt>
                <c:pt idx="1">
                  <c:v>-17.72</c:v>
                </c:pt>
                <c:pt idx="2">
                  <c:v>-23.65</c:v>
                </c:pt>
                <c:pt idx="3">
                  <c:v>-25.98</c:v>
                </c:pt>
                <c:pt idx="4">
                  <c:v>-30.36</c:v>
                </c:pt>
                <c:pt idx="5">
                  <c:v>-28.11</c:v>
                </c:pt>
                <c:pt idx="6">
                  <c:v>-34.03</c:v>
                </c:pt>
                <c:pt idx="7">
                  <c:v>-32.01</c:v>
                </c:pt>
                <c:pt idx="8">
                  <c:v>-32.99</c:v>
                </c:pt>
                <c:pt idx="9">
                  <c:v>-23.08</c:v>
                </c:pt>
                <c:pt idx="10">
                  <c:v>-19.7</c:v>
                </c:pt>
                <c:pt idx="11">
                  <c:v>-14.45</c:v>
                </c:pt>
              </c:numCache>
            </c:numRef>
          </c:val>
          <c:extLst>
            <c:ext xmlns:c16="http://schemas.microsoft.com/office/drawing/2014/chart" uri="{C3380CC4-5D6E-409C-BE32-E72D297353CC}">
              <c16:uniqueId val="{00000001-7B84-4B13-8E79-D9C7751BB645}"/>
            </c:ext>
          </c:extLst>
        </c:ser>
        <c:ser>
          <c:idx val="0"/>
          <c:order val="2"/>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-11.88</c:v>
                </c:pt>
                <c:pt idx="1">
                  <c:v>-14.42</c:v>
                </c:pt>
                <c:pt idx="2">
                  <c:v>-20.91</c:v>
                </c:pt>
                <c:pt idx="3">
                  <c:v>-23.93</c:v>
                </c:pt>
                <c:pt idx="4">
                  <c:v>-28.25</c:v>
                </c:pt>
                <c:pt idx="5">
                  <c:v>-25.93</c:v>
                </c:pt>
                <c:pt idx="6">
                  <c:v>-32.14</c:v>
                </c:pt>
                <c:pt idx="7">
                  <c:v>-30.06</c:v>
                </c:pt>
                <c:pt idx="8">
                  <c:v>-30.46</c:v>
                </c:pt>
                <c:pt idx="9">
                  <c:v>-20.260000000000002</c:v>
                </c:pt>
                <c:pt idx="10">
                  <c:v>-16.010000000000002</c:v>
                </c:pt>
                <c:pt idx="11">
                  <c:v>-11.08</c:v>
                </c:pt>
              </c:numCache>
            </c:numRef>
          </c:val>
          <c:extLst>
            <c:ext xmlns:c16="http://schemas.microsoft.com/office/drawing/2014/chart" uri="{C3380CC4-5D6E-409C-BE32-E72D297353CC}">
              <c16:uniqueId val="{00000000-7B84-4B13-8E79-D9C7751BB645}"/>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345793675022E-2"/>
          <c:y val="0.1081502624671916"/>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1.0900000000000001</c:v>
                </c:pt>
                <c:pt idx="1">
                  <c:v>0.89</c:v>
                </c:pt>
                <c:pt idx="2">
                  <c:v>0.5</c:v>
                </c:pt>
                <c:pt idx="3">
                  <c:v>0.39</c:v>
                </c:pt>
                <c:pt idx="4">
                  <c:v>0.25</c:v>
                </c:pt>
                <c:pt idx="5">
                  <c:v>0.33</c:v>
                </c:pt>
                <c:pt idx="6">
                  <c:v>0.17</c:v>
                </c:pt>
                <c:pt idx="7">
                  <c:v>0.22</c:v>
                </c:pt>
                <c:pt idx="8">
                  <c:v>0.2</c:v>
                </c:pt>
                <c:pt idx="9">
                  <c:v>0.52</c:v>
                </c:pt>
                <c:pt idx="10">
                  <c:v>0.72</c:v>
                </c:pt>
                <c:pt idx="11">
                  <c:v>1.0900000000000001</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8.1</c:v>
                </c:pt>
                <c:pt idx="1">
                  <c:v>9.64</c:v>
                </c:pt>
                <c:pt idx="2">
                  <c:v>7.7</c:v>
                </c:pt>
                <c:pt idx="3">
                  <c:v>8.2799999999999994</c:v>
                </c:pt>
                <c:pt idx="4">
                  <c:v>8.86</c:v>
                </c:pt>
                <c:pt idx="5">
                  <c:v>8.73</c:v>
                </c:pt>
                <c:pt idx="6">
                  <c:v>8.6199999999999992</c:v>
                </c:pt>
                <c:pt idx="7">
                  <c:v>11.2</c:v>
                </c:pt>
                <c:pt idx="8">
                  <c:v>9.8699999999999992</c:v>
                </c:pt>
                <c:pt idx="9">
                  <c:v>10.36</c:v>
                </c:pt>
                <c:pt idx="10">
                  <c:v>8.3699999999999992</c:v>
                </c:pt>
                <c:pt idx="11">
                  <c:v>7.45</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443090118530419E-2"/>
          <c:y val="4.9036741001377053E-2"/>
          <c:w val="0.86121144104403502"/>
          <c:h val="0.65893251675771314"/>
        </c:manualLayout>
      </c:layout>
      <c:areaChart>
        <c:grouping val="standard"/>
        <c:varyColors val="0"/>
        <c:ser>
          <c:idx val="0"/>
          <c:order val="0"/>
          <c:tx>
            <c:strRef>
              <c:f>Sheet1!$B$1</c:f>
              <c:strCache>
                <c:ptCount val="1"/>
                <c:pt idx="0">
                  <c:v>Max. Temp.</c:v>
                </c:pt>
              </c:strCache>
            </c:strRef>
          </c:tx>
          <c:spPr>
            <a:solidFill>
              <a:srgbClr val="0C0466">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1.88</c:v>
                </c:pt>
                <c:pt idx="1">
                  <c:v>-1.99</c:v>
                </c:pt>
                <c:pt idx="2">
                  <c:v>6.93</c:v>
                </c:pt>
                <c:pt idx="3">
                  <c:v>16.57</c:v>
                </c:pt>
                <c:pt idx="4">
                  <c:v>19.440000000000001</c:v>
                </c:pt>
                <c:pt idx="5">
                  <c:v>26.2</c:v>
                </c:pt>
                <c:pt idx="6">
                  <c:v>29.18</c:v>
                </c:pt>
                <c:pt idx="7">
                  <c:v>27.04</c:v>
                </c:pt>
                <c:pt idx="8">
                  <c:v>27.38</c:v>
                </c:pt>
                <c:pt idx="9">
                  <c:v>13.01</c:v>
                </c:pt>
                <c:pt idx="10">
                  <c:v>7.44</c:v>
                </c:pt>
                <c:pt idx="11">
                  <c:v>3.35</c:v>
                </c:pt>
              </c:numCache>
            </c:numRef>
          </c:val>
          <c:extLst>
            <c:ext xmlns:c16="http://schemas.microsoft.com/office/drawing/2014/chart" uri="{C3380CC4-5D6E-409C-BE32-E72D297353CC}">
              <c16:uniqueId val="{00000000-7929-4280-95A3-CAEAAA4470B9}"/>
            </c:ext>
          </c:extLst>
        </c:ser>
        <c:ser>
          <c:idx val="1"/>
          <c:order val="1"/>
          <c:tx>
            <c:strRef>
              <c:f>Sheet1!$C$1</c:f>
              <c:strCache>
                <c:ptCount val="1"/>
                <c:pt idx="0">
                  <c:v>Average Temp.</c:v>
                </c:pt>
              </c:strCache>
            </c:strRef>
          </c:tx>
          <c:spPr>
            <a:solidFill>
              <a:srgbClr val="D30392">
                <a:alpha val="80000"/>
              </a:srgbClr>
            </a:solidFill>
            <a:ln>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pt idx="0">
                  <c:v>-3.36</c:v>
                </c:pt>
                <c:pt idx="1">
                  <c:v>-7.25</c:v>
                </c:pt>
                <c:pt idx="2">
                  <c:v>0.51</c:v>
                </c:pt>
                <c:pt idx="3">
                  <c:v>9.42</c:v>
                </c:pt>
                <c:pt idx="4">
                  <c:v>13.18</c:v>
                </c:pt>
                <c:pt idx="5">
                  <c:v>20.350000000000001</c:v>
                </c:pt>
                <c:pt idx="6">
                  <c:v>23.83</c:v>
                </c:pt>
                <c:pt idx="7">
                  <c:v>21.82</c:v>
                </c:pt>
                <c:pt idx="8">
                  <c:v>20.86</c:v>
                </c:pt>
                <c:pt idx="9">
                  <c:v>6.48</c:v>
                </c:pt>
                <c:pt idx="10">
                  <c:v>1.64</c:v>
                </c:pt>
                <c:pt idx="11">
                  <c:v>-1.54</c:v>
                </c:pt>
              </c:numCache>
            </c:numRef>
          </c:val>
          <c:extLst>
            <c:ext xmlns:c16="http://schemas.microsoft.com/office/drawing/2014/chart" uri="{C3380CC4-5D6E-409C-BE32-E72D297353CC}">
              <c16:uniqueId val="{00000001-7929-4280-95A3-CAEAAA4470B9}"/>
            </c:ext>
          </c:extLst>
        </c:ser>
        <c:ser>
          <c:idx val="2"/>
          <c:order val="2"/>
          <c:tx>
            <c:strRef>
              <c:f>Sheet1!$D$1</c:f>
              <c:strCache>
                <c:ptCount val="1"/>
                <c:pt idx="0">
                  <c:v>Min. Temp.</c:v>
                </c:pt>
              </c:strCache>
            </c:strRef>
          </c:tx>
          <c:spPr>
            <a:solidFill>
              <a:srgbClr val="F78484">
                <a:alpha val="80000"/>
              </a:srgbClr>
            </a:solidFill>
            <a:ln w="25400">
              <a:noFill/>
            </a:ln>
            <a:effectLst/>
          </c:spPr>
          <c:cat>
            <c:strRef>
              <c:f>Sheet1!$A$2:$A$13</c:f>
              <c:strCache>
                <c:ptCount val="12"/>
                <c:pt idx="0">
                  <c:v>January</c:v>
                </c:pt>
                <c:pt idx="1">
                  <c:v>Feburary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Sheet1!$D$2:$D$13</c:f>
              <c:numCache>
                <c:formatCode>General</c:formatCode>
                <c:ptCount val="12"/>
                <c:pt idx="0">
                  <c:v>-7.6</c:v>
                </c:pt>
                <c:pt idx="1">
                  <c:v>-11.85</c:v>
                </c:pt>
                <c:pt idx="2">
                  <c:v>-5.25</c:v>
                </c:pt>
                <c:pt idx="3">
                  <c:v>2.4300000000000002</c:v>
                </c:pt>
                <c:pt idx="4">
                  <c:v>6.89</c:v>
                </c:pt>
                <c:pt idx="5">
                  <c:v>14.23</c:v>
                </c:pt>
                <c:pt idx="6">
                  <c:v>18.52</c:v>
                </c:pt>
                <c:pt idx="7">
                  <c:v>16.98</c:v>
                </c:pt>
                <c:pt idx="8">
                  <c:v>14.75</c:v>
                </c:pt>
                <c:pt idx="9">
                  <c:v>0.69</c:v>
                </c:pt>
                <c:pt idx="10">
                  <c:v>-3.03</c:v>
                </c:pt>
                <c:pt idx="11">
                  <c:v>-4.93</c:v>
                </c:pt>
              </c:numCache>
            </c:numRef>
          </c:val>
          <c:extLst>
            <c:ext xmlns:c16="http://schemas.microsoft.com/office/drawing/2014/chart" uri="{C3380CC4-5D6E-409C-BE32-E72D297353CC}">
              <c16:uniqueId val="{00000002-7929-4280-95A3-CAEAAA4470B9}"/>
            </c:ext>
          </c:extLst>
        </c:ser>
        <c:dLbls>
          <c:showLegendKey val="0"/>
          <c:showVal val="0"/>
          <c:showCatName val="0"/>
          <c:showSerName val="0"/>
          <c:showPercent val="0"/>
          <c:showBubbleSize val="0"/>
        </c:dLbls>
        <c:axId val="694868976"/>
        <c:axId val="694865232"/>
      </c:areaChart>
      <c:catAx>
        <c:axId val="694868976"/>
        <c:scaling>
          <c:orientation val="minMax"/>
        </c:scaling>
        <c:delete val="0"/>
        <c:axPos val="b"/>
        <c:numFmt formatCode="General"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5232"/>
        <c:crosses val="autoZero"/>
        <c:auto val="0"/>
        <c:lblAlgn val="ctr"/>
        <c:lblOffset val="100"/>
        <c:noMultiLvlLbl val="1"/>
      </c:catAx>
      <c:valAx>
        <c:axId val="69486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85000"/>
                    <a:lumOff val="15000"/>
                  </a:schemeClr>
                </a:solidFill>
                <a:latin typeface="+mn-lt"/>
                <a:ea typeface="+mn-ea"/>
                <a:cs typeface="+mn-cs"/>
              </a:defRPr>
            </a:pPr>
            <a:endParaRPr lang="en-US"/>
          </a:p>
        </c:txPr>
        <c:crossAx val="694868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609405847550963E-2"/>
          <c:y val="0.10815010418331088"/>
          <c:w val="0.82648388701242514"/>
          <c:h val="0.76990846456692918"/>
        </c:manualLayout>
      </c:layout>
      <c:areaChart>
        <c:grouping val="standard"/>
        <c:varyColors val="0"/>
        <c:ser>
          <c:idx val="0"/>
          <c:order val="0"/>
          <c:tx>
            <c:strRef>
              <c:f>Sheet1!$B$1</c:f>
              <c:strCache>
                <c:ptCount val="1"/>
                <c:pt idx="0">
                  <c:v>Humidity</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2.4500000000000002</c:v>
                </c:pt>
                <c:pt idx="1">
                  <c:v>1.82</c:v>
                </c:pt>
                <c:pt idx="2">
                  <c:v>3.5</c:v>
                </c:pt>
                <c:pt idx="3">
                  <c:v>5.38</c:v>
                </c:pt>
                <c:pt idx="4">
                  <c:v>7.3</c:v>
                </c:pt>
                <c:pt idx="5">
                  <c:v>11.24</c:v>
                </c:pt>
                <c:pt idx="6">
                  <c:v>14.79</c:v>
                </c:pt>
                <c:pt idx="7">
                  <c:v>14.17</c:v>
                </c:pt>
                <c:pt idx="8">
                  <c:v>11.21</c:v>
                </c:pt>
                <c:pt idx="9">
                  <c:v>4.28</c:v>
                </c:pt>
                <c:pt idx="10">
                  <c:v>3.4</c:v>
                </c:pt>
                <c:pt idx="11">
                  <c:v>3.03</c:v>
                </c:pt>
              </c:numCache>
            </c:numRef>
          </c:val>
          <c:extLst>
            <c:ext xmlns:c16="http://schemas.microsoft.com/office/drawing/2014/chart" uri="{C3380CC4-5D6E-409C-BE32-E72D297353CC}">
              <c16:uniqueId val="{00000000-BE3C-497B-8508-0F419273561A}"/>
            </c:ext>
          </c:extLst>
        </c:ser>
        <c:ser>
          <c:idx val="1"/>
          <c:order val="1"/>
          <c:tx>
            <c:strRef>
              <c:f>Sheet1!$C$1</c:f>
              <c:strCache>
                <c:ptCount val="1"/>
                <c:pt idx="0">
                  <c:v>Column1</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numCache>
            </c:numRef>
          </c:val>
          <c:extLst>
            <c:ext xmlns:c16="http://schemas.microsoft.com/office/drawing/2014/chart" uri="{C3380CC4-5D6E-409C-BE32-E72D297353CC}">
              <c16:uniqueId val="{00000001-BE3C-497B-8508-0F419273561A}"/>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310235029720985E-2"/>
          <c:y val="0.10815010418331088"/>
          <c:w val="0.82648388701242514"/>
          <c:h val="0.76990846456692918"/>
        </c:manualLayout>
      </c:layout>
      <c:areaChart>
        <c:grouping val="standard"/>
        <c:varyColors val="0"/>
        <c:ser>
          <c:idx val="0"/>
          <c:order val="0"/>
          <c:tx>
            <c:strRef>
              <c:f>Sheet1!$B$1</c:f>
              <c:strCache>
                <c:ptCount val="1"/>
                <c:pt idx="0">
                  <c:v>Series 1</c:v>
                </c:pt>
              </c:strCache>
            </c:strRef>
          </c:tx>
          <c:spPr>
            <a:solidFill>
              <a:srgbClr val="F78484"/>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numCache>
            </c:numRef>
          </c:val>
          <c:extLst>
            <c:ext xmlns:c16="http://schemas.microsoft.com/office/drawing/2014/chart" uri="{C3380CC4-5D6E-409C-BE32-E72D297353CC}">
              <c16:uniqueId val="{00000000-40F0-4B5F-9831-86D4FC2FECBD}"/>
            </c:ext>
          </c:extLst>
        </c:ser>
        <c:ser>
          <c:idx val="1"/>
          <c:order val="1"/>
          <c:tx>
            <c:strRef>
              <c:f>Sheet1!$C$1</c:f>
              <c:strCache>
                <c:ptCount val="1"/>
                <c:pt idx="0">
                  <c:v>Wind Speed (km/h)</c:v>
                </c:pt>
              </c:strCache>
            </c:strRef>
          </c:tx>
          <c:spPr>
            <a:gradFill>
              <a:gsLst>
                <a:gs pos="0">
                  <a:srgbClr val="D30392">
                    <a:alpha val="86000"/>
                  </a:srgbClr>
                </a:gs>
                <a:gs pos="81000">
                  <a:srgbClr val="0C0466">
                    <a:alpha val="84000"/>
                  </a:srgbClr>
                </a:gs>
              </a:gsLst>
              <a:lin ang="1800000" scaled="0"/>
            </a:gra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5.36</c:v>
                </c:pt>
                <c:pt idx="1">
                  <c:v>5.17</c:v>
                </c:pt>
                <c:pt idx="2">
                  <c:v>5.6</c:v>
                </c:pt>
                <c:pt idx="3">
                  <c:v>5.84</c:v>
                </c:pt>
                <c:pt idx="4">
                  <c:v>5.05</c:v>
                </c:pt>
                <c:pt idx="5">
                  <c:v>4.41</c:v>
                </c:pt>
                <c:pt idx="6">
                  <c:v>3.91</c:v>
                </c:pt>
                <c:pt idx="7">
                  <c:v>3.95</c:v>
                </c:pt>
                <c:pt idx="8">
                  <c:v>5.32</c:v>
                </c:pt>
                <c:pt idx="9">
                  <c:v>5.87</c:v>
                </c:pt>
                <c:pt idx="10">
                  <c:v>5.49</c:v>
                </c:pt>
                <c:pt idx="11">
                  <c:v>4.92</c:v>
                </c:pt>
              </c:numCache>
            </c:numRef>
          </c:val>
          <c:extLst>
            <c:ext xmlns:c16="http://schemas.microsoft.com/office/drawing/2014/chart" uri="{C3380CC4-5D6E-409C-BE32-E72D297353CC}">
              <c16:uniqueId val="{00000001-40F0-4B5F-9831-86D4FC2FECBD}"/>
            </c:ext>
          </c:extLst>
        </c:ser>
        <c:dLbls>
          <c:showLegendKey val="0"/>
          <c:showVal val="0"/>
          <c:showCatName val="0"/>
          <c:showSerName val="0"/>
          <c:showPercent val="0"/>
          <c:showBubbleSize val="0"/>
        </c:dLbls>
        <c:axId val="792879952"/>
        <c:axId val="792882032"/>
      </c:areaChart>
      <c:catAx>
        <c:axId val="7928799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2882032"/>
        <c:crosses val="autoZero"/>
        <c:auto val="1"/>
        <c:lblAlgn val="ctr"/>
        <c:lblOffset val="100"/>
        <c:noMultiLvlLbl val="0"/>
      </c:catAx>
      <c:valAx>
        <c:axId val="79288203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2879952"/>
        <c:crosses val="autoZero"/>
        <c:crossBetween val="midCat"/>
      </c:valAx>
      <c:spPr>
        <a:no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F51D3-EF42-4858-9136-89E0FDB58DCD}" type="datetimeFigureOut">
              <a:rPr lang="en-US" smtClean="0"/>
              <a:t>5/31/2022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C6341-96D8-4271-B306-7C8DFE2C6524}" type="slidenum">
              <a:rPr lang="en-US" smtClean="0"/>
              <a:t>‹#›</a:t>
            </a:fld>
            <a:endParaRPr lang="en-US"/>
          </a:p>
        </p:txBody>
      </p:sp>
    </p:spTree>
    <p:extLst>
      <p:ext uri="{BB962C8B-B14F-4D97-AF65-F5344CB8AC3E}">
        <p14:creationId xmlns:p14="http://schemas.microsoft.com/office/powerpoint/2010/main" val="383520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41179-AA9A-45A4-BD13-007488BB7615}"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39D4A-DD30-46B6-BCC4-431C581EE6A2}" type="slidenum">
              <a:rPr lang="en-US" smtClean="0"/>
              <a:t>‹#›</a:t>
            </a:fld>
            <a:endParaRPr lang="en-US"/>
          </a:p>
        </p:txBody>
      </p:sp>
    </p:spTree>
    <p:extLst>
      <p:ext uri="{BB962C8B-B14F-4D97-AF65-F5344CB8AC3E}">
        <p14:creationId xmlns:p14="http://schemas.microsoft.com/office/powerpoint/2010/main" val="95948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1</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239D4A-DD30-46B6-BCC4-431C581EE6A2}" type="slidenum">
              <a:rPr lang="en-US" smtClean="0"/>
              <a:t>17</a:t>
            </a:fld>
            <a:endParaRPr lang="en-US"/>
          </a:p>
        </p:txBody>
      </p:sp>
    </p:spTree>
    <p:extLst>
      <p:ext uri="{BB962C8B-B14F-4D97-AF65-F5344CB8AC3E}">
        <p14:creationId xmlns:p14="http://schemas.microsoft.com/office/powerpoint/2010/main" val="180137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18</a:t>
            </a:fld>
            <a:endParaRPr lang="en-US"/>
          </a:p>
        </p:txBody>
      </p:sp>
    </p:spTree>
    <p:extLst>
      <p:ext uri="{BB962C8B-B14F-4D97-AF65-F5344CB8AC3E}">
        <p14:creationId xmlns:p14="http://schemas.microsoft.com/office/powerpoint/2010/main" val="285441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20</a:t>
            </a:fld>
            <a:endParaRPr lang="en-US"/>
          </a:p>
        </p:txBody>
      </p:sp>
    </p:spTree>
    <p:extLst>
      <p:ext uri="{BB962C8B-B14F-4D97-AF65-F5344CB8AC3E}">
        <p14:creationId xmlns:p14="http://schemas.microsoft.com/office/powerpoint/2010/main" val="391288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22</a:t>
            </a:fld>
            <a:endParaRPr lang="en-US"/>
          </a:p>
        </p:txBody>
      </p:sp>
    </p:spTree>
    <p:extLst>
      <p:ext uri="{BB962C8B-B14F-4D97-AF65-F5344CB8AC3E}">
        <p14:creationId xmlns:p14="http://schemas.microsoft.com/office/powerpoint/2010/main" val="2920923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239D4A-DD30-46B6-BCC4-431C581EE6A2}" type="slidenum">
              <a:rPr lang="en-US" smtClean="0"/>
              <a:t>23</a:t>
            </a:fld>
            <a:endParaRPr lang="en-US"/>
          </a:p>
        </p:txBody>
      </p:sp>
    </p:spTree>
    <p:extLst>
      <p:ext uri="{BB962C8B-B14F-4D97-AF65-F5344CB8AC3E}">
        <p14:creationId xmlns:p14="http://schemas.microsoft.com/office/powerpoint/2010/main" val="49580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24</a:t>
            </a:fld>
            <a:endParaRPr lang="en-US"/>
          </a:p>
        </p:txBody>
      </p:sp>
    </p:spTree>
    <p:extLst>
      <p:ext uri="{BB962C8B-B14F-4D97-AF65-F5344CB8AC3E}">
        <p14:creationId xmlns:p14="http://schemas.microsoft.com/office/powerpoint/2010/main" val="270700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26</a:t>
            </a:fld>
            <a:endParaRPr lang="en-US"/>
          </a:p>
        </p:txBody>
      </p:sp>
    </p:spTree>
    <p:extLst>
      <p:ext uri="{BB962C8B-B14F-4D97-AF65-F5344CB8AC3E}">
        <p14:creationId xmlns:p14="http://schemas.microsoft.com/office/powerpoint/2010/main" val="269314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28</a:t>
            </a:fld>
            <a:endParaRPr lang="en-US"/>
          </a:p>
        </p:txBody>
      </p:sp>
    </p:spTree>
    <p:extLst>
      <p:ext uri="{BB962C8B-B14F-4D97-AF65-F5344CB8AC3E}">
        <p14:creationId xmlns:p14="http://schemas.microsoft.com/office/powerpoint/2010/main" val="634194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29</a:t>
            </a:fld>
            <a:endParaRPr lang="en-US"/>
          </a:p>
        </p:txBody>
      </p:sp>
    </p:spTree>
    <p:extLst>
      <p:ext uri="{BB962C8B-B14F-4D97-AF65-F5344CB8AC3E}">
        <p14:creationId xmlns:p14="http://schemas.microsoft.com/office/powerpoint/2010/main" val="2089881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33</a:t>
            </a:fld>
            <a:endParaRPr lang="en-US"/>
          </a:p>
        </p:txBody>
      </p:sp>
    </p:spTree>
    <p:extLst>
      <p:ext uri="{BB962C8B-B14F-4D97-AF65-F5344CB8AC3E}">
        <p14:creationId xmlns:p14="http://schemas.microsoft.com/office/powerpoint/2010/main" val="32026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2</a:t>
            </a:fld>
            <a:endParaRPr lang="en-US"/>
          </a:p>
        </p:txBody>
      </p:sp>
    </p:spTree>
    <p:extLst>
      <p:ext uri="{BB962C8B-B14F-4D97-AF65-F5344CB8AC3E}">
        <p14:creationId xmlns:p14="http://schemas.microsoft.com/office/powerpoint/2010/main" val="3276069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34</a:t>
            </a:fld>
            <a:endParaRPr lang="en-US"/>
          </a:p>
        </p:txBody>
      </p:sp>
    </p:spTree>
    <p:extLst>
      <p:ext uri="{BB962C8B-B14F-4D97-AF65-F5344CB8AC3E}">
        <p14:creationId xmlns:p14="http://schemas.microsoft.com/office/powerpoint/2010/main" val="2121205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36</a:t>
            </a:fld>
            <a:endParaRPr lang="en-US"/>
          </a:p>
        </p:txBody>
      </p:sp>
    </p:spTree>
    <p:extLst>
      <p:ext uri="{BB962C8B-B14F-4D97-AF65-F5344CB8AC3E}">
        <p14:creationId xmlns:p14="http://schemas.microsoft.com/office/powerpoint/2010/main" val="128560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3</a:t>
            </a:fld>
            <a:endParaRPr lang="en-US"/>
          </a:p>
        </p:txBody>
      </p:sp>
    </p:spTree>
    <p:extLst>
      <p:ext uri="{BB962C8B-B14F-4D97-AF65-F5344CB8AC3E}">
        <p14:creationId xmlns:p14="http://schemas.microsoft.com/office/powerpoint/2010/main" val="283765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5</a:t>
            </a:fld>
            <a:endParaRPr lang="en-US"/>
          </a:p>
        </p:txBody>
      </p:sp>
    </p:spTree>
    <p:extLst>
      <p:ext uri="{BB962C8B-B14F-4D97-AF65-F5344CB8AC3E}">
        <p14:creationId xmlns:p14="http://schemas.microsoft.com/office/powerpoint/2010/main" val="135595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6</a:t>
            </a:fld>
            <a:endParaRPr lang="en-US"/>
          </a:p>
        </p:txBody>
      </p:sp>
    </p:spTree>
    <p:extLst>
      <p:ext uri="{BB962C8B-B14F-4D97-AF65-F5344CB8AC3E}">
        <p14:creationId xmlns:p14="http://schemas.microsoft.com/office/powerpoint/2010/main" val="188102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7</a:t>
            </a:fld>
            <a:endParaRPr lang="en-US"/>
          </a:p>
        </p:txBody>
      </p:sp>
    </p:spTree>
    <p:extLst>
      <p:ext uri="{BB962C8B-B14F-4D97-AF65-F5344CB8AC3E}">
        <p14:creationId xmlns:p14="http://schemas.microsoft.com/office/powerpoint/2010/main" val="280682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9</a:t>
            </a:fld>
            <a:endParaRPr lang="en-US"/>
          </a:p>
        </p:txBody>
      </p:sp>
    </p:spTree>
    <p:extLst>
      <p:ext uri="{BB962C8B-B14F-4D97-AF65-F5344CB8AC3E}">
        <p14:creationId xmlns:p14="http://schemas.microsoft.com/office/powerpoint/2010/main" val="61809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14</a:t>
            </a:fld>
            <a:endParaRPr lang="en-US"/>
          </a:p>
        </p:txBody>
      </p:sp>
    </p:spTree>
    <p:extLst>
      <p:ext uri="{BB962C8B-B14F-4D97-AF65-F5344CB8AC3E}">
        <p14:creationId xmlns:p14="http://schemas.microsoft.com/office/powerpoint/2010/main" val="1273999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t>16</a:t>
            </a:fld>
            <a:endParaRPr lang="en-US"/>
          </a:p>
        </p:txBody>
      </p:sp>
    </p:spTree>
    <p:extLst>
      <p:ext uri="{BB962C8B-B14F-4D97-AF65-F5344CB8AC3E}">
        <p14:creationId xmlns:p14="http://schemas.microsoft.com/office/powerpoint/2010/main" val="254249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8EA547-7BA9-4352-83BB-4AC5832B8F12}"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368302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A3DCA6-86AC-4C8F-9D09-631B576980AE}" type="datetime1">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317846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77BAB4-CA87-4F83-A37C-9752505D399B}"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35625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C9209-2465-446C-B77C-4B3AADB92805}"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189301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1CD565BB-5412-495C-BB9F-9D777DA9FB7E}"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8" name="Round Same Side Corner Rectangle 7"/>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396321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2FCD5B2A-D0B2-41EE-9AB5-1FD7300CC29F}"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7" name="Freeform 6"/>
          <p:cNvSpPr/>
          <p:nvPr userDrawn="1"/>
        </p:nvSpPr>
        <p:spPr>
          <a:xfrm>
            <a:off x="4473171" y="-12700"/>
            <a:ext cx="3245658" cy="396329"/>
          </a:xfrm>
          <a:custGeom>
            <a:avLst/>
            <a:gdLst>
              <a:gd name="connsiteX0" fmla="*/ 0 w 3732305"/>
              <a:gd name="connsiteY0" fmla="*/ 0 h 455754"/>
              <a:gd name="connsiteX1" fmla="*/ 3732305 w 3732305"/>
              <a:gd name="connsiteY1" fmla="*/ 0 h 455754"/>
              <a:gd name="connsiteX2" fmla="*/ 3675246 w 3732305"/>
              <a:gd name="connsiteY2" fmla="*/ 20118 h 455754"/>
              <a:gd name="connsiteX3" fmla="*/ 3349213 w 3732305"/>
              <a:gd name="connsiteY3" fmla="*/ 124794 h 455754"/>
              <a:gd name="connsiteX4" fmla="*/ 2777713 w 3732305"/>
              <a:gd name="connsiteY4" fmla="*/ 35894 h 455754"/>
              <a:gd name="connsiteX5" fmla="*/ 2180813 w 3732305"/>
              <a:gd name="connsiteY5" fmla="*/ 277194 h 455754"/>
              <a:gd name="connsiteX6" fmla="*/ 1609313 w 3732305"/>
              <a:gd name="connsiteY6" fmla="*/ 99394 h 455754"/>
              <a:gd name="connsiteX7" fmla="*/ 783813 w 3732305"/>
              <a:gd name="connsiteY7" fmla="*/ 454994 h 455754"/>
              <a:gd name="connsiteX8" fmla="*/ 50736 w 3732305"/>
              <a:gd name="connsiteY8" fmla="*/ 46436 h 45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305" h="455754">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9" name="Round Same Side Corner Rectangle 8"/>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90641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8A9430-350E-4E14-859E-8857744F3892}" type="datetime1">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130173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1D4A16-425A-4CCD-B91F-BC6A1F9D12C7}" type="datetime1">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336925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2B6854-9C9F-4971-94C4-CE4188CE53B9}" type="datetime1">
              <a:rPr lang="en-US" smtClean="0"/>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1990210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CC1AC-057C-4460-8C26-603166B3E73C}" type="datetime1">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238243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534BC-B849-4B36-B934-430BC089A1B0}" type="datetime1">
              <a:rPr lang="en-US" smtClean="0"/>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123680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2613D7-F055-4CD7-BAA9-371B9CD21098}" type="datetime1">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t>‹#›</a:t>
            </a:fld>
            <a:endParaRPr lang="en-US"/>
          </a:p>
        </p:txBody>
      </p:sp>
    </p:spTree>
    <p:extLst>
      <p:ext uri="{BB962C8B-B14F-4D97-AF65-F5344CB8AC3E}">
        <p14:creationId xmlns:p14="http://schemas.microsoft.com/office/powerpoint/2010/main" val="319042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13246-2C4C-4130-8032-A5AD0D5F4EDC}" type="datetime1">
              <a:rPr lang="en-US" smtClean="0"/>
              <a:t>5/31/2022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FB9FE-3431-4FCF-A82C-66C5D8D4E4B5}" type="slidenum">
              <a:rPr lang="en-US" smtClean="0"/>
              <a:t>‹#›</a:t>
            </a:fld>
            <a:endParaRPr lang="en-US"/>
          </a:p>
        </p:txBody>
      </p:sp>
    </p:spTree>
    <p:extLst>
      <p:ext uri="{BB962C8B-B14F-4D97-AF65-F5344CB8AC3E}">
        <p14:creationId xmlns:p14="http://schemas.microsoft.com/office/powerpoint/2010/main" val="146821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2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2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salmamaamouri/weather-prediction-regression-neural-model" TargetMode="External"/><Relationship Id="rId7" Type="http://schemas.openxmlformats.org/officeDocument/2006/relationships/hyperlink" Target="https://data-flair.training/blogs/data-science-for-weather-predic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Data_science" TargetMode="External"/><Relationship Id="rId5" Type="http://schemas.openxmlformats.org/officeDocument/2006/relationships/hyperlink" Target="https://towardsdatascience.com/weather-forecasting-with-data-science-approaches-cb8f2afd3f38" TargetMode="External"/><Relationship Id="rId4" Type="http://schemas.openxmlformats.org/officeDocument/2006/relationships/hyperlink" Target="https://24slides.com/templates/view/data-tables-graphs-charts/creative-area-chart-powerpoint-template" TargetMode="Externa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gi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52754"/>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TextBox 38"/>
          <p:cNvSpPr txBox="1"/>
          <p:nvPr/>
        </p:nvSpPr>
        <p:spPr>
          <a:xfrm>
            <a:off x="1049139" y="722620"/>
            <a:ext cx="11514709" cy="2123658"/>
          </a:xfrm>
          <a:prstGeom prst="rect">
            <a:avLst/>
          </a:prstGeom>
          <a:noFill/>
        </p:spPr>
        <p:txBody>
          <a:bodyPr wrap="square" rtlCol="0" anchor="ctr">
            <a:spAutoFit/>
          </a:bodyPr>
          <a:lstStyle/>
          <a:p>
            <a:pPr algn="just"/>
            <a:r>
              <a:rPr lang="en-US" sz="6000" b="1" dirty="0">
                <a:solidFill>
                  <a:schemeClr val="bg1"/>
                </a:solidFill>
                <a:latin typeface="Franklin Gothic Demi" panose="020B0703020102020204" pitchFamily="34" charset="0"/>
                <a:ea typeface="Gadugi" panose="020B0502040204020203" pitchFamily="34" charset="0"/>
              </a:rPr>
              <a:t>    Weather Prediction </a:t>
            </a:r>
          </a:p>
          <a:p>
            <a:pPr algn="just"/>
            <a:endParaRPr lang="en-IN" dirty="0"/>
          </a:p>
          <a:p>
            <a:pPr algn="just"/>
            <a:r>
              <a:rPr lang="en-IN" b="1" dirty="0">
                <a:solidFill>
                  <a:schemeClr val="bg1"/>
                </a:solidFill>
                <a:latin typeface="Times New Roman" panose="02020603050405020304" pitchFamily="18" charset="0"/>
                <a:cs typeface="Times New Roman" panose="02020603050405020304" pitchFamily="18" charset="0"/>
              </a:rPr>
              <a:t>      PREDICTING WEATHER FORECAST BASED </a:t>
            </a:r>
            <a:r>
              <a:rPr lang="en-IN" dirty="0">
                <a:solidFill>
                  <a:schemeClr val="bg1"/>
                </a:solidFill>
                <a:latin typeface="Times New Roman" panose="02020603050405020304" pitchFamily="18" charset="0"/>
                <a:cs typeface="Times New Roman" panose="02020603050405020304" pitchFamily="18" charset="0"/>
              </a:rPr>
              <a:t> ON MACHINE LEARNING</a:t>
            </a:r>
          </a:p>
          <a:p>
            <a:r>
              <a:rPr lang="en-US" dirty="0">
                <a:solidFill>
                  <a:schemeClr val="bg1"/>
                </a:solidFill>
                <a:latin typeface="Times New Roman" panose="02020603050405020304" pitchFamily="18" charset="0"/>
                <a:cs typeface="Times New Roman" panose="02020603050405020304" pitchFamily="18" charset="0"/>
              </a:rPr>
              <a:t>                       Department of Computer Science and Engineering, </a:t>
            </a:r>
          </a:p>
          <a:p>
            <a:r>
              <a:rPr lang="en-US" dirty="0">
                <a:solidFill>
                  <a:schemeClr val="bg1"/>
                </a:solidFill>
                <a:latin typeface="Times New Roman" panose="02020603050405020304" pitchFamily="18" charset="0"/>
                <a:cs typeface="Times New Roman" panose="02020603050405020304" pitchFamily="18" charset="0"/>
              </a:rPr>
              <a:t>             KIET GROUP OF INSTITUTION, GHAZIABAD, U.P., INDIA </a:t>
            </a:r>
            <a:r>
              <a:rPr lang="en-IN"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 </a:t>
            </a:r>
          </a:p>
        </p:txBody>
      </p:sp>
      <p:sp>
        <p:nvSpPr>
          <p:cNvPr id="30" name="Freeform 29"/>
          <p:cNvSpPr>
            <a:spLocks/>
          </p:cNvSpPr>
          <p:nvPr/>
        </p:nvSpPr>
        <p:spPr bwMode="auto">
          <a:xfrm flipH="1" flipV="1">
            <a:off x="1894114" y="2829404"/>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485" y="3669221"/>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a:off x="3585590" y="1"/>
            <a:ext cx="1395476" cy="653859"/>
          </a:xfrm>
          <a:custGeom>
            <a:avLst/>
            <a:gdLst>
              <a:gd name="connsiteX0" fmla="*/ 0 w 1395476"/>
              <a:gd name="connsiteY0" fmla="*/ 0 h 653859"/>
              <a:gd name="connsiteX1" fmla="*/ 1395476 w 1395476"/>
              <a:gd name="connsiteY1" fmla="*/ 0 h 653859"/>
              <a:gd name="connsiteX2" fmla="*/ 1386120 w 1395476"/>
              <a:gd name="connsiteY2" fmla="*/ 92812 h 653859"/>
              <a:gd name="connsiteX3" fmla="*/ 697738 w 1395476"/>
              <a:gd name="connsiteY3" fmla="*/ 653859 h 653859"/>
              <a:gd name="connsiteX4" fmla="*/ 9357 w 1395476"/>
              <a:gd name="connsiteY4" fmla="*/ 92812 h 653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476" h="653859">
                <a:moveTo>
                  <a:pt x="0" y="0"/>
                </a:moveTo>
                <a:lnTo>
                  <a:pt x="1395476" y="0"/>
                </a:lnTo>
                <a:lnTo>
                  <a:pt x="1386120" y="92812"/>
                </a:lnTo>
                <a:cubicBezTo>
                  <a:pt x="1320600" y="413001"/>
                  <a:pt x="1037297" y="653859"/>
                  <a:pt x="697738" y="653859"/>
                </a:cubicBezTo>
                <a:cubicBezTo>
                  <a:pt x="358180" y="653859"/>
                  <a:pt x="74877" y="413001"/>
                  <a:pt x="9357" y="92812"/>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TextBox 40"/>
          <p:cNvSpPr txBox="1"/>
          <p:nvPr/>
        </p:nvSpPr>
        <p:spPr>
          <a:xfrm>
            <a:off x="434037" y="4813798"/>
            <a:ext cx="4444038" cy="830997"/>
          </a:xfrm>
          <a:prstGeom prst="rect">
            <a:avLst/>
          </a:prstGeom>
          <a:noFill/>
        </p:spPr>
        <p:txBody>
          <a:bodyPr wrap="square" rtlCol="0" anchor="ctr">
            <a:spAutoFit/>
          </a:bodyPr>
          <a:lstStyle/>
          <a:p>
            <a:r>
              <a:rPr lang="en-US" sz="2400" dirty="0">
                <a:solidFill>
                  <a:schemeClr val="bg1"/>
                </a:solidFill>
                <a:ea typeface="Gadugi" panose="020B0502040204020203" pitchFamily="34" charset="0"/>
              </a:rPr>
              <a:t>Mentor:</a:t>
            </a:r>
          </a:p>
          <a:p>
            <a:r>
              <a:rPr lang="en-US" sz="2400" b="1" dirty="0">
                <a:solidFill>
                  <a:schemeClr val="bg1"/>
                </a:solidFill>
                <a:ea typeface="Gadugi" panose="020B0502040204020203" pitchFamily="34" charset="0"/>
              </a:rPr>
              <a:t>Mr. Manish Gupta </a:t>
            </a: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6942" y="5636437"/>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8"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 name="TextBox 1">
            <a:extLst>
              <a:ext uri="{FF2B5EF4-FFF2-40B4-BE49-F238E27FC236}">
                <a16:creationId xmlns:a16="http://schemas.microsoft.com/office/drawing/2014/main" id="{11C5E065-C6C3-B689-A334-093AB42FB3A2}"/>
              </a:ext>
            </a:extLst>
          </p:cNvPr>
          <p:cNvSpPr txBox="1"/>
          <p:nvPr/>
        </p:nvSpPr>
        <p:spPr>
          <a:xfrm>
            <a:off x="8022392" y="4947502"/>
            <a:ext cx="3902054" cy="1477328"/>
          </a:xfrm>
          <a:prstGeom prst="rect">
            <a:avLst/>
          </a:prstGeom>
          <a:noFill/>
        </p:spPr>
        <p:txBody>
          <a:bodyPr wrap="square" rtlCol="0">
            <a:spAutoFit/>
          </a:bodyPr>
          <a:lstStyle/>
          <a:p>
            <a:r>
              <a:rPr lang="en-IN" dirty="0">
                <a:solidFill>
                  <a:srgbClr val="D30392"/>
                </a:solidFill>
              </a:rPr>
              <a:t>Team Members:</a:t>
            </a:r>
          </a:p>
          <a:p>
            <a:endParaRPr lang="en-IN" dirty="0">
              <a:solidFill>
                <a:srgbClr val="D30392"/>
              </a:solidFill>
            </a:endParaRPr>
          </a:p>
          <a:p>
            <a:pPr marL="285750" indent="-285750">
              <a:buFont typeface="Wingdings" panose="05000000000000000000" pitchFamily="2" charset="2"/>
              <a:buChar char="v"/>
            </a:pPr>
            <a:r>
              <a:rPr lang="en-IN" dirty="0">
                <a:solidFill>
                  <a:srgbClr val="D30392"/>
                </a:solidFill>
              </a:rPr>
              <a:t>Sagar Kumar(1802910133)</a:t>
            </a:r>
          </a:p>
          <a:p>
            <a:pPr marL="285750" indent="-285750">
              <a:buFont typeface="Wingdings" panose="05000000000000000000" pitchFamily="2" charset="2"/>
              <a:buChar char="v"/>
            </a:pPr>
            <a:r>
              <a:rPr lang="en-IN" dirty="0" err="1">
                <a:solidFill>
                  <a:srgbClr val="D30392"/>
                </a:solidFill>
              </a:rPr>
              <a:t>Sameeksha</a:t>
            </a:r>
            <a:r>
              <a:rPr lang="en-IN" dirty="0">
                <a:solidFill>
                  <a:srgbClr val="D30392"/>
                </a:solidFill>
              </a:rPr>
              <a:t> (1802910136)</a:t>
            </a:r>
          </a:p>
          <a:p>
            <a:pPr marL="285750" indent="-285750">
              <a:buFont typeface="Wingdings" panose="05000000000000000000" pitchFamily="2" charset="2"/>
              <a:buChar char="v"/>
            </a:pPr>
            <a:r>
              <a:rPr lang="en-IN" dirty="0">
                <a:solidFill>
                  <a:srgbClr val="D30392"/>
                </a:solidFill>
              </a:rPr>
              <a:t>Himank Anchal(1802910076)</a:t>
            </a:r>
          </a:p>
        </p:txBody>
      </p:sp>
    </p:spTree>
    <p:extLst>
      <p:ext uri="{BB962C8B-B14F-4D97-AF65-F5344CB8AC3E}">
        <p14:creationId xmlns:p14="http://schemas.microsoft.com/office/powerpoint/2010/main" val="374366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66698"/>
            <a:ext cx="12192000" cy="5760895"/>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4" y="447369"/>
            <a:ext cx="10896600" cy="4247629"/>
          </a:xfrm>
        </p:spPr>
        <p:txBody>
          <a:bodyPr>
            <a:noAutofit/>
          </a:bodyPr>
          <a:lstStyle/>
          <a:p>
            <a:r>
              <a:rPr lang="en-US" sz="5400" dirty="0">
                <a:solidFill>
                  <a:schemeClr val="bg1"/>
                </a:solidFill>
                <a:latin typeface="Tw Cen MT Condensed" panose="020B0606020104020203" pitchFamily="34" charset="0"/>
              </a:rPr>
              <a:t>Data analysis of Different Regions in the world</a:t>
            </a:r>
            <a:br>
              <a:rPr lang="en-US" sz="5400" dirty="0">
                <a:solidFill>
                  <a:schemeClr val="bg1"/>
                </a:solidFill>
                <a:latin typeface="Tw Cen MT Condensed" panose="020B0606020104020203" pitchFamily="34" charset="0"/>
              </a:rPr>
            </a:br>
            <a:r>
              <a:rPr lang="en-US" sz="5400" dirty="0">
                <a:solidFill>
                  <a:schemeClr val="bg1"/>
                </a:solidFill>
                <a:latin typeface="Tw Cen MT Condensed" panose="020B0606020104020203" pitchFamily="34" charset="0"/>
              </a:rPr>
              <a:t>according to 5 attributes</a:t>
            </a:r>
            <a:br>
              <a:rPr lang="en-US" sz="5400" dirty="0">
                <a:solidFill>
                  <a:schemeClr val="bg1"/>
                </a:solidFill>
                <a:latin typeface="Tw Cen MT Condensed" panose="020B0606020104020203" pitchFamily="34" charset="0"/>
              </a:rPr>
            </a:br>
            <a:br>
              <a:rPr lang="en-US" sz="2800" dirty="0">
                <a:solidFill>
                  <a:schemeClr val="bg1"/>
                </a:solidFill>
                <a:latin typeface="Tw Cen MT Condensed" panose="020B0606020104020203" pitchFamily="34" charset="0"/>
              </a:rPr>
            </a:br>
            <a:r>
              <a:rPr lang="en-US" sz="2800" dirty="0">
                <a:solidFill>
                  <a:schemeClr val="bg1"/>
                </a:solidFill>
                <a:latin typeface="Tw Cen MT Condensed" panose="020B0606020104020203" pitchFamily="34" charset="0"/>
              </a:rPr>
              <a:t>Temperature.</a:t>
            </a:r>
            <a:br>
              <a:rPr lang="en-US" sz="2800" dirty="0">
                <a:solidFill>
                  <a:schemeClr val="bg1"/>
                </a:solidFill>
                <a:latin typeface="Tw Cen MT Condensed" panose="020B0606020104020203" pitchFamily="34" charset="0"/>
              </a:rPr>
            </a:br>
            <a:r>
              <a:rPr lang="en-US" sz="2800" dirty="0">
                <a:solidFill>
                  <a:schemeClr val="bg1"/>
                </a:solidFill>
                <a:latin typeface="Tw Cen MT Condensed" panose="020B0606020104020203" pitchFamily="34" charset="0"/>
              </a:rPr>
              <a:t>Humidity.</a:t>
            </a:r>
            <a:br>
              <a:rPr lang="en-US" sz="2800" dirty="0">
                <a:solidFill>
                  <a:schemeClr val="bg1"/>
                </a:solidFill>
                <a:latin typeface="Tw Cen MT Condensed" panose="020B0606020104020203" pitchFamily="34" charset="0"/>
              </a:rPr>
            </a:br>
            <a:r>
              <a:rPr lang="en-US" sz="2800" dirty="0">
                <a:solidFill>
                  <a:schemeClr val="bg1"/>
                </a:solidFill>
                <a:latin typeface="Tw Cen MT Condensed" panose="020B0606020104020203" pitchFamily="34" charset="0"/>
              </a:rPr>
              <a:t>Wind Speed.</a:t>
            </a:r>
            <a:br>
              <a:rPr lang="en-US" sz="2800" dirty="0">
                <a:solidFill>
                  <a:schemeClr val="bg1"/>
                </a:solidFill>
                <a:latin typeface="Tw Cen MT Condensed" panose="020B0606020104020203" pitchFamily="34" charset="0"/>
              </a:rPr>
            </a:br>
            <a:r>
              <a:rPr lang="en-US" sz="2800" dirty="0">
                <a:solidFill>
                  <a:schemeClr val="bg1"/>
                </a:solidFill>
                <a:latin typeface="Tw Cen MT Condensed" panose="020B0606020104020203" pitchFamily="34" charset="0"/>
              </a:rPr>
              <a:t>Pressure.</a:t>
            </a:r>
            <a:br>
              <a:rPr lang="en-US" sz="2800" dirty="0">
                <a:solidFill>
                  <a:schemeClr val="bg1"/>
                </a:solidFill>
                <a:latin typeface="Tw Cen MT Condensed" panose="020B0606020104020203" pitchFamily="34" charset="0"/>
              </a:rPr>
            </a:br>
            <a:r>
              <a:rPr lang="en-US" sz="2800" dirty="0" err="1">
                <a:solidFill>
                  <a:schemeClr val="bg1"/>
                </a:solidFill>
                <a:latin typeface="Tw Cen MT Condensed" panose="020B0606020104020203" pitchFamily="34" charset="0"/>
              </a:rPr>
              <a:t>Feelslike</a:t>
            </a:r>
            <a:endParaRPr lang="en-US" sz="2800" dirty="0">
              <a:solidFill>
                <a:schemeClr val="bg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Tree>
    <p:extLst>
      <p:ext uri="{BB962C8B-B14F-4D97-AF65-F5344CB8AC3E}">
        <p14:creationId xmlns:p14="http://schemas.microsoft.com/office/powerpoint/2010/main" val="200626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101867"/>
            <a:ext cx="12192000" cy="5760895"/>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4" y="447369"/>
            <a:ext cx="10896600" cy="1223169"/>
          </a:xfrm>
        </p:spPr>
        <p:txBody>
          <a:bodyPr>
            <a:noAutofit/>
          </a:bodyPr>
          <a:lstStyle/>
          <a:p>
            <a:r>
              <a:rPr lang="en-US" sz="2800" dirty="0">
                <a:solidFill>
                  <a:schemeClr val="bg1"/>
                </a:solidFill>
              </a:rPr>
              <a:t>API </a:t>
            </a:r>
            <a:br>
              <a:rPr lang="en-US" sz="2800" dirty="0">
                <a:solidFill>
                  <a:schemeClr val="bg1"/>
                </a:solidFill>
              </a:rPr>
            </a:br>
            <a:br>
              <a:rPr lang="en-US" sz="2800" dirty="0">
                <a:solidFill>
                  <a:schemeClr val="bg1"/>
                </a:solidFill>
              </a:rPr>
            </a:br>
            <a:endParaRPr lang="en-US" sz="2800" dirty="0">
              <a:solidFill>
                <a:schemeClr val="bg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14" name="Picture 13">
            <a:extLst>
              <a:ext uri="{FF2B5EF4-FFF2-40B4-BE49-F238E27FC236}">
                <a16:creationId xmlns:a16="http://schemas.microsoft.com/office/drawing/2014/main" id="{71C19AC9-65A5-1E9E-5DF5-FFAF9423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 y="910024"/>
            <a:ext cx="6084306" cy="5037952"/>
          </a:xfrm>
          <a:prstGeom prst="rect">
            <a:avLst/>
          </a:prstGeom>
        </p:spPr>
      </p:pic>
      <p:pic>
        <p:nvPicPr>
          <p:cNvPr id="17" name="Picture 16">
            <a:extLst>
              <a:ext uri="{FF2B5EF4-FFF2-40B4-BE49-F238E27FC236}">
                <a16:creationId xmlns:a16="http://schemas.microsoft.com/office/drawing/2014/main" id="{CC16B0AB-F39E-527C-C238-1F905BA38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696" y="910024"/>
            <a:ext cx="5970004" cy="5037952"/>
          </a:xfrm>
          <a:prstGeom prst="rect">
            <a:avLst/>
          </a:prstGeom>
        </p:spPr>
      </p:pic>
    </p:spTree>
    <p:extLst>
      <p:ext uri="{BB962C8B-B14F-4D97-AF65-F5344CB8AC3E}">
        <p14:creationId xmlns:p14="http://schemas.microsoft.com/office/powerpoint/2010/main" val="42148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101867"/>
            <a:ext cx="12192000" cy="5760895"/>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4" y="447370"/>
            <a:ext cx="10896600" cy="1170416"/>
          </a:xfrm>
        </p:spPr>
        <p:txBody>
          <a:bodyPr>
            <a:noAutofit/>
          </a:bodyPr>
          <a:lstStyle/>
          <a:p>
            <a:r>
              <a:rPr lang="en-US" sz="2800" dirty="0">
                <a:solidFill>
                  <a:schemeClr val="bg1"/>
                </a:solidFill>
              </a:rPr>
              <a:t>JSON file</a:t>
            </a:r>
            <a:br>
              <a:rPr lang="en-US" sz="2800" dirty="0">
                <a:solidFill>
                  <a:schemeClr val="bg1"/>
                </a:solidFill>
              </a:rPr>
            </a:br>
            <a:br>
              <a:rPr lang="en-US" sz="2800" dirty="0">
                <a:solidFill>
                  <a:schemeClr val="bg1"/>
                </a:solidFill>
              </a:rPr>
            </a:br>
            <a:endParaRPr lang="en-US" sz="2800" dirty="0">
              <a:solidFill>
                <a:schemeClr val="bg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3" name="Picture 2">
            <a:extLst>
              <a:ext uri="{FF2B5EF4-FFF2-40B4-BE49-F238E27FC236}">
                <a16:creationId xmlns:a16="http://schemas.microsoft.com/office/drawing/2014/main" id="{ECC7A3AD-7296-B919-6E79-E92D7DC5B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669" y="1430012"/>
            <a:ext cx="8692662" cy="4889622"/>
          </a:xfrm>
          <a:prstGeom prst="rect">
            <a:avLst/>
          </a:prstGeom>
        </p:spPr>
      </p:pic>
    </p:spTree>
    <p:extLst>
      <p:ext uri="{BB962C8B-B14F-4D97-AF65-F5344CB8AC3E}">
        <p14:creationId xmlns:p14="http://schemas.microsoft.com/office/powerpoint/2010/main" val="231685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66697"/>
            <a:ext cx="12192000" cy="5760895"/>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4" y="447370"/>
            <a:ext cx="10896600" cy="1170416"/>
          </a:xfrm>
        </p:spPr>
        <p:txBody>
          <a:bodyPr>
            <a:noAutofit/>
          </a:bodyPr>
          <a:lstStyle/>
          <a:p>
            <a:r>
              <a:rPr lang="en-US" sz="2800" dirty="0">
                <a:solidFill>
                  <a:schemeClr val="bg1"/>
                </a:solidFill>
              </a:rPr>
              <a:t>RADAR IMAGES</a:t>
            </a:r>
            <a:br>
              <a:rPr lang="en-US" sz="2800" dirty="0">
                <a:solidFill>
                  <a:schemeClr val="bg1"/>
                </a:solidFill>
              </a:rPr>
            </a:br>
            <a:br>
              <a:rPr lang="en-US" sz="2800" dirty="0">
                <a:solidFill>
                  <a:schemeClr val="bg1"/>
                </a:solidFill>
              </a:rPr>
            </a:br>
            <a:endParaRPr lang="en-US" sz="2800" dirty="0">
              <a:solidFill>
                <a:schemeClr val="bg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4" name="Picture 3">
            <a:extLst>
              <a:ext uri="{FF2B5EF4-FFF2-40B4-BE49-F238E27FC236}">
                <a16:creationId xmlns:a16="http://schemas.microsoft.com/office/drawing/2014/main" id="{53EA04EA-1A17-7992-B24D-917B65559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422" y="1053168"/>
            <a:ext cx="6569903" cy="4751664"/>
          </a:xfrm>
          <a:prstGeom prst="rect">
            <a:avLst/>
          </a:prstGeom>
        </p:spPr>
      </p:pic>
    </p:spTree>
    <p:extLst>
      <p:ext uri="{BB962C8B-B14F-4D97-AF65-F5344CB8AC3E}">
        <p14:creationId xmlns:p14="http://schemas.microsoft.com/office/powerpoint/2010/main" val="6060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8"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815199" y="265004"/>
            <a:ext cx="10896600" cy="854075"/>
          </a:xfrm>
        </p:spPr>
        <p:txBody>
          <a:bodyPr/>
          <a:lstStyle/>
          <a:p>
            <a:r>
              <a:rPr lang="en-US" dirty="0">
                <a:solidFill>
                  <a:schemeClr val="bg1"/>
                </a:solidFill>
              </a:rPr>
              <a:t>World Map</a:t>
            </a:r>
          </a:p>
        </p:txBody>
      </p:sp>
      <p:sp>
        <p:nvSpPr>
          <p:cNvPr id="3" name="Slide Number Placeholder 2"/>
          <p:cNvSpPr>
            <a:spLocks noGrp="1"/>
          </p:cNvSpPr>
          <p:nvPr>
            <p:ph type="sldNum" sz="quarter" idx="12"/>
          </p:nvPr>
        </p:nvSpPr>
        <p:spPr/>
        <p:txBody>
          <a:bodyPr/>
          <a:lstStyle/>
          <a:p>
            <a:fld id="{5C0FB9FE-3431-4FCF-A82C-66C5D8D4E4B5}" type="slidenum">
              <a:rPr lang="en-US" smtClean="0"/>
              <a:pPr/>
              <a:t>14</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7" name="Picture 6">
            <a:extLst>
              <a:ext uri="{FF2B5EF4-FFF2-40B4-BE49-F238E27FC236}">
                <a16:creationId xmlns:a16="http://schemas.microsoft.com/office/drawing/2014/main" id="{B964C85F-7AB9-467F-8ED0-8FF359FCD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14" y="1567050"/>
            <a:ext cx="8018808" cy="5075026"/>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18E7E52D-2F0A-4A6A-BFA6-07059B5C9177}"/>
              </a:ext>
            </a:extLst>
          </p:cNvPr>
          <p:cNvSpPr txBox="1"/>
          <p:nvPr/>
        </p:nvSpPr>
        <p:spPr>
          <a:xfrm>
            <a:off x="8861615" y="3232054"/>
            <a:ext cx="2146572" cy="2154436"/>
          </a:xfrm>
          <a:prstGeom prst="rect">
            <a:avLst/>
          </a:prstGeom>
          <a:noFill/>
        </p:spPr>
        <p:txBody>
          <a:bodyPr wrap="square" lIns="0" tIns="0" rIns="0" bIns="0" rtlCol="0" anchor="ctr">
            <a:spAutoFit/>
          </a:bodyPr>
          <a:lstStyle/>
          <a:p>
            <a:pPr algn="ctr"/>
            <a:r>
              <a:rPr lang="en-US" sz="2800" b="1" dirty="0">
                <a:solidFill>
                  <a:srgbClr val="2B2076"/>
                </a:solidFill>
              </a:rPr>
              <a:t>Data Analysis is done on the different continents of the world</a:t>
            </a:r>
          </a:p>
        </p:txBody>
      </p:sp>
      <p:grpSp>
        <p:nvGrpSpPr>
          <p:cNvPr id="26" name="Group 25">
            <a:extLst>
              <a:ext uri="{FF2B5EF4-FFF2-40B4-BE49-F238E27FC236}">
                <a16:creationId xmlns:a16="http://schemas.microsoft.com/office/drawing/2014/main" id="{2C28D4F3-B24D-4238-AF58-D737FB551D44}"/>
              </a:ext>
            </a:extLst>
          </p:cNvPr>
          <p:cNvGrpSpPr/>
          <p:nvPr/>
        </p:nvGrpSpPr>
        <p:grpSpPr>
          <a:xfrm>
            <a:off x="10394985" y="5457347"/>
            <a:ext cx="613202" cy="0"/>
            <a:chOff x="5410200" y="5090501"/>
            <a:chExt cx="613202" cy="0"/>
          </a:xfrm>
        </p:grpSpPr>
        <p:cxnSp>
          <p:nvCxnSpPr>
            <p:cNvPr id="27" name="Straight Connector 26">
              <a:extLst>
                <a:ext uri="{FF2B5EF4-FFF2-40B4-BE49-F238E27FC236}">
                  <a16:creationId xmlns:a16="http://schemas.microsoft.com/office/drawing/2014/main" id="{FC43FED4-FABF-4403-A2C7-92B3B18CC49C}"/>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DF00F7-B573-4BE7-9DD0-A2E54BE04793}"/>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43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15</a:t>
            </a:fld>
            <a:endParaRPr lang="en-US" dirty="0">
              <a:solidFill>
                <a:schemeClr val="bg1"/>
              </a:solidFill>
            </a:endParaRPr>
          </a:p>
        </p:txBody>
      </p:sp>
      <p:graphicFrame>
        <p:nvGraphicFramePr>
          <p:cNvPr id="6" name="Chart 5"/>
          <p:cNvGraphicFramePr/>
          <p:nvPr>
            <p:extLst>
              <p:ext uri="{D42A27DB-BD31-4B8C-83A1-F6EECF244321}">
                <p14:modId xmlns:p14="http://schemas.microsoft.com/office/powerpoint/2010/main" val="3797609341"/>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2"/>
          </a:graphicData>
        </a:graphic>
      </p:graphicFrame>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6096000" y="567845"/>
            <a:ext cx="5548499"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Asia Region</a:t>
            </a:r>
          </a:p>
        </p:txBody>
      </p:sp>
    </p:spTree>
    <p:extLst>
      <p:ext uri="{BB962C8B-B14F-4D97-AF65-F5344CB8AC3E}">
        <p14:creationId xmlns:p14="http://schemas.microsoft.com/office/powerpoint/2010/main" val="25108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16</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aphicFrame>
        <p:nvGraphicFramePr>
          <p:cNvPr id="28" name="Chart 27"/>
          <p:cNvGraphicFramePr/>
          <p:nvPr>
            <p:extLst>
              <p:ext uri="{D42A27DB-BD31-4B8C-83A1-F6EECF244321}">
                <p14:modId xmlns:p14="http://schemas.microsoft.com/office/powerpoint/2010/main" val="4059156402"/>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aphicFrame>
        <p:nvGraphicFramePr>
          <p:cNvPr id="36" name="Chart 35"/>
          <p:cNvGraphicFramePr/>
          <p:nvPr>
            <p:extLst>
              <p:ext uri="{D42A27DB-BD31-4B8C-83A1-F6EECF244321}">
                <p14:modId xmlns:p14="http://schemas.microsoft.com/office/powerpoint/2010/main" val="1277776576"/>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spTree>
    <p:extLst>
      <p:ext uri="{BB962C8B-B14F-4D97-AF65-F5344CB8AC3E}">
        <p14:creationId xmlns:p14="http://schemas.microsoft.com/office/powerpoint/2010/main" val="4175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p:bldAsOne/>
      </p:bldGraphic>
      <p:bldP spid="35" grpId="0"/>
      <p:bldGraphic spid="36" grpId="0">
        <p:bldAsOne/>
      </p:bldGraphic>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17</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6096000" y="567845"/>
            <a:ext cx="5548499"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Antarctica Region</a:t>
            </a:r>
          </a:p>
        </p:txBody>
      </p:sp>
      <p:graphicFrame>
        <p:nvGraphicFramePr>
          <p:cNvPr id="61" name="Chart 60">
            <a:extLst>
              <a:ext uri="{FF2B5EF4-FFF2-40B4-BE49-F238E27FC236}">
                <a16:creationId xmlns:a16="http://schemas.microsoft.com/office/drawing/2014/main" id="{D39ECFA0-C22D-4340-8D1B-A4184948D134}"/>
              </a:ext>
            </a:extLst>
          </p:cNvPr>
          <p:cNvGraphicFramePr/>
          <p:nvPr>
            <p:extLst>
              <p:ext uri="{D42A27DB-BD31-4B8C-83A1-F6EECF244321}">
                <p14:modId xmlns:p14="http://schemas.microsoft.com/office/powerpoint/2010/main" val="974270829"/>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423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61"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18</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418429720"/>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2225657869"/>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838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19</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5747657" y="567845"/>
            <a:ext cx="6036905"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North America Region</a:t>
            </a:r>
          </a:p>
        </p:txBody>
      </p:sp>
      <p:graphicFrame>
        <p:nvGraphicFramePr>
          <p:cNvPr id="61" name="Chart 60">
            <a:extLst>
              <a:ext uri="{FF2B5EF4-FFF2-40B4-BE49-F238E27FC236}">
                <a16:creationId xmlns:a16="http://schemas.microsoft.com/office/drawing/2014/main" id="{38F4BE58-38B1-429A-83F6-51F9540D64FC}"/>
              </a:ext>
            </a:extLst>
          </p:cNvPr>
          <p:cNvGraphicFramePr/>
          <p:nvPr>
            <p:extLst>
              <p:ext uri="{D42A27DB-BD31-4B8C-83A1-F6EECF244321}">
                <p14:modId xmlns:p14="http://schemas.microsoft.com/office/powerpoint/2010/main" val="2864620771"/>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944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61"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8"/>
          <p:cNvSpPr/>
          <p:nvPr/>
        </p:nvSpPr>
        <p:spPr>
          <a:xfrm>
            <a:off x="0" y="-14203"/>
            <a:ext cx="12192000" cy="5482260"/>
          </a:xfrm>
          <a:custGeom>
            <a:avLst/>
            <a:gdLst>
              <a:gd name="connsiteX0" fmla="*/ 0 w 12192000"/>
              <a:gd name="connsiteY0" fmla="*/ 0 h 5482260"/>
              <a:gd name="connsiteX1" fmla="*/ 12192000 w 12192000"/>
              <a:gd name="connsiteY1" fmla="*/ 0 h 5482260"/>
              <a:gd name="connsiteX2" fmla="*/ 12192000 w 12192000"/>
              <a:gd name="connsiteY2" fmla="*/ 3499535 h 5482260"/>
              <a:gd name="connsiteX3" fmla="*/ 12156095 w 12192000"/>
              <a:gd name="connsiteY3" fmla="*/ 3484296 h 5482260"/>
              <a:gd name="connsiteX4" fmla="*/ 11887200 w 12192000"/>
              <a:gd name="connsiteY4" fmla="*/ 3437361 h 5482260"/>
              <a:gd name="connsiteX5" fmla="*/ 9042400 w 12192000"/>
              <a:gd name="connsiteY5" fmla="*/ 5482061 h 5482260"/>
              <a:gd name="connsiteX6" fmla="*/ 6172202 w 12192000"/>
              <a:gd name="connsiteY6" fmla="*/ 3297661 h 5482260"/>
              <a:gd name="connsiteX7" fmla="*/ 2044700 w 12192000"/>
              <a:gd name="connsiteY7" fmla="*/ 4300961 h 5482260"/>
              <a:gd name="connsiteX8" fmla="*/ 176349 w 12192000"/>
              <a:gd name="connsiteY8" fmla="*/ 3243909 h 5482260"/>
              <a:gd name="connsiteX9" fmla="*/ 0 w 12192000"/>
              <a:gd name="connsiteY9" fmla="*/ 3051242 h 54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482260">
                <a:moveTo>
                  <a:pt x="0" y="0"/>
                </a:moveTo>
                <a:lnTo>
                  <a:pt x="12192000" y="0"/>
                </a:lnTo>
                <a:lnTo>
                  <a:pt x="12192000" y="3499535"/>
                </a:lnTo>
                <a:lnTo>
                  <a:pt x="12156095" y="3484296"/>
                </a:lnTo>
                <a:cubicBezTo>
                  <a:pt x="12063871" y="3450309"/>
                  <a:pt x="11973917" y="3433194"/>
                  <a:pt x="11887200" y="3437361"/>
                </a:cubicBezTo>
                <a:cubicBezTo>
                  <a:pt x="10962217" y="3481811"/>
                  <a:pt x="9994900" y="5505344"/>
                  <a:pt x="9042400" y="5482061"/>
                </a:cubicBezTo>
                <a:cubicBezTo>
                  <a:pt x="8089901" y="5458778"/>
                  <a:pt x="7338483" y="3494511"/>
                  <a:pt x="6172202" y="3297661"/>
                </a:cubicBezTo>
                <a:cubicBezTo>
                  <a:pt x="5005918" y="3100811"/>
                  <a:pt x="3158067" y="4457594"/>
                  <a:pt x="2044700" y="4300961"/>
                </a:cubicBezTo>
                <a:cubicBezTo>
                  <a:pt x="1348846" y="4203065"/>
                  <a:pt x="676970" y="3746328"/>
                  <a:pt x="176349" y="3243909"/>
                </a:cubicBezTo>
                <a:lnTo>
                  <a:pt x="0" y="3051242"/>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72" name="Group 71"/>
          <p:cNvGrpSpPr/>
          <p:nvPr/>
        </p:nvGrpSpPr>
        <p:grpSpPr>
          <a:xfrm>
            <a:off x="-30716" y="-13500"/>
            <a:ext cx="3621878" cy="6888212"/>
            <a:chOff x="-30716" y="-13500"/>
            <a:chExt cx="3621878" cy="6888212"/>
          </a:xfrm>
        </p:grpSpPr>
        <p:sp>
          <p:nvSpPr>
            <p:cNvPr id="55" name="Freeform 54"/>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6" name="Freeform 55"/>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6" name="Freeform 35"/>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71" name="Group 70"/>
          <p:cNvGrpSpPr/>
          <p:nvPr/>
        </p:nvGrpSpPr>
        <p:grpSpPr>
          <a:xfrm>
            <a:off x="9579430" y="4104563"/>
            <a:ext cx="2624767" cy="2751770"/>
            <a:chOff x="9579430" y="4279454"/>
            <a:chExt cx="2624767" cy="2751770"/>
          </a:xfrm>
        </p:grpSpPr>
        <p:sp>
          <p:nvSpPr>
            <p:cNvPr id="66" name="Freeform 65"/>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67" name="Freeform 66"/>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64" name="Freeform 63"/>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65" name="Freeform 64"/>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 name="Title 1"/>
          <p:cNvSpPr>
            <a:spLocks noGrp="1"/>
          </p:cNvSpPr>
          <p:nvPr>
            <p:ph type="title"/>
          </p:nvPr>
        </p:nvSpPr>
        <p:spPr>
          <a:xfrm>
            <a:off x="647698" y="448308"/>
            <a:ext cx="10896600" cy="854075"/>
          </a:xfrm>
        </p:spPr>
        <p:txBody>
          <a:bodyPr/>
          <a:lstStyle/>
          <a:p>
            <a:r>
              <a:rPr lang="en-US" dirty="0">
                <a:solidFill>
                  <a:schemeClr val="bg1"/>
                </a:solidFill>
              </a:rPr>
              <a:t>Table Of Contents</a:t>
            </a:r>
          </a:p>
        </p:txBody>
      </p:sp>
      <p:sp>
        <p:nvSpPr>
          <p:cNvPr id="6" name="Slide Number Placeholder 5"/>
          <p:cNvSpPr>
            <a:spLocks noGrp="1"/>
          </p:cNvSpPr>
          <p:nvPr>
            <p:ph type="sldNum" sz="quarter" idx="12"/>
          </p:nvPr>
        </p:nvSpPr>
        <p:spPr/>
        <p:txBody>
          <a:bodyPr/>
          <a:lstStyle/>
          <a:p>
            <a:fld id="{5C0FB9FE-3431-4FCF-A82C-66C5D8D4E4B5}" type="slidenum">
              <a:rPr lang="en-US" smtClean="0"/>
              <a:pPr/>
              <a:t>2</a:t>
            </a:fld>
            <a:endParaRPr lang="en-US"/>
          </a:p>
        </p:txBody>
      </p:sp>
      <p:sp>
        <p:nvSpPr>
          <p:cNvPr id="63" name="Freeform 62"/>
          <p:cNvSpPr/>
          <p:nvPr/>
        </p:nvSpPr>
        <p:spPr>
          <a:xfrm>
            <a:off x="10923856" y="-13500"/>
            <a:ext cx="1268145" cy="1172257"/>
          </a:xfrm>
          <a:custGeom>
            <a:avLst/>
            <a:gdLst>
              <a:gd name="connsiteX0" fmla="*/ 55772 w 1268145"/>
              <a:gd name="connsiteY0" fmla="*/ 0 h 1172257"/>
              <a:gd name="connsiteX1" fmla="*/ 1268145 w 1268145"/>
              <a:gd name="connsiteY1" fmla="*/ 0 h 1172257"/>
              <a:gd name="connsiteX2" fmla="*/ 1268145 w 1268145"/>
              <a:gd name="connsiteY2" fmla="*/ 1074086 h 1172257"/>
              <a:gd name="connsiteX3" fmla="*/ 1213772 w 1268145"/>
              <a:gd name="connsiteY3" fmla="*/ 1103598 h 1172257"/>
              <a:gd name="connsiteX4" fmla="*/ 873692 w 1268145"/>
              <a:gd name="connsiteY4" fmla="*/ 1172257 h 1172257"/>
              <a:gd name="connsiteX5" fmla="*/ 0 w 1268145"/>
              <a:gd name="connsiteY5" fmla="*/ 298565 h 1172257"/>
              <a:gd name="connsiteX6" fmla="*/ 17750 w 1268145"/>
              <a:gd name="connsiteY6" fmla="*/ 122486 h 117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145" h="1172257">
                <a:moveTo>
                  <a:pt x="55772" y="0"/>
                </a:moveTo>
                <a:lnTo>
                  <a:pt x="1268145" y="0"/>
                </a:lnTo>
                <a:lnTo>
                  <a:pt x="1268145" y="1074086"/>
                </a:lnTo>
                <a:lnTo>
                  <a:pt x="1213772" y="1103598"/>
                </a:lnTo>
                <a:cubicBezTo>
                  <a:pt x="1109245" y="1147809"/>
                  <a:pt x="994324" y="1172257"/>
                  <a:pt x="873692" y="1172257"/>
                </a:cubicBezTo>
                <a:cubicBezTo>
                  <a:pt x="391165" y="1172257"/>
                  <a:pt x="0" y="781092"/>
                  <a:pt x="0" y="298565"/>
                </a:cubicBezTo>
                <a:cubicBezTo>
                  <a:pt x="0" y="238249"/>
                  <a:pt x="6112" y="179361"/>
                  <a:pt x="17750" y="12248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ectangle 7"/>
          <p:cNvSpPr/>
          <p:nvPr/>
        </p:nvSpPr>
        <p:spPr>
          <a:xfrm>
            <a:off x="2818926" y="1741243"/>
            <a:ext cx="6571046" cy="41689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9415" y="1484945"/>
            <a:ext cx="8753165" cy="5053967"/>
          </a:xfrm>
          <a:prstGeom prst="rect">
            <a:avLst/>
          </a:prstGeom>
        </p:spPr>
      </p:pic>
      <p:sp>
        <p:nvSpPr>
          <p:cNvPr id="41" name="Oval 40"/>
          <p:cNvSpPr/>
          <p:nvPr/>
        </p:nvSpPr>
        <p:spPr>
          <a:xfrm>
            <a:off x="694311" y="3585562"/>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77" name="Freeform 76"/>
          <p:cNvSpPr/>
          <p:nvPr/>
        </p:nvSpPr>
        <p:spPr>
          <a:xfrm>
            <a:off x="0" y="2477783"/>
            <a:ext cx="242857" cy="534100"/>
          </a:xfrm>
          <a:custGeom>
            <a:avLst/>
            <a:gdLst>
              <a:gd name="connsiteX0" fmla="*/ 0 w 242857"/>
              <a:gd name="connsiteY0" fmla="*/ 0 h 534100"/>
              <a:gd name="connsiteX1" fmla="*/ 76017 w 242857"/>
              <a:gd name="connsiteY1" fmla="*/ 15347 h 534100"/>
              <a:gd name="connsiteX2" fmla="*/ 242857 w 242857"/>
              <a:gd name="connsiteY2" fmla="*/ 267050 h 534100"/>
              <a:gd name="connsiteX3" fmla="*/ 76017 w 242857"/>
              <a:gd name="connsiteY3" fmla="*/ 518753 h 534100"/>
              <a:gd name="connsiteX4" fmla="*/ 0 w 242857"/>
              <a:gd name="connsiteY4" fmla="*/ 534100 h 53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57" h="534100">
                <a:moveTo>
                  <a:pt x="0" y="0"/>
                </a:moveTo>
                <a:lnTo>
                  <a:pt x="76017" y="15347"/>
                </a:lnTo>
                <a:cubicBezTo>
                  <a:pt x="174062" y="56817"/>
                  <a:pt x="242857" y="153899"/>
                  <a:pt x="242857" y="267050"/>
                </a:cubicBezTo>
                <a:cubicBezTo>
                  <a:pt x="242857" y="380201"/>
                  <a:pt x="174062" y="477284"/>
                  <a:pt x="76017" y="518753"/>
                </a:cubicBezTo>
                <a:lnTo>
                  <a:pt x="0" y="534100"/>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extBox 24">
            <a:extLst>
              <a:ext uri="{FF2B5EF4-FFF2-40B4-BE49-F238E27FC236}">
                <a16:creationId xmlns:a16="http://schemas.microsoft.com/office/drawing/2014/main" id="{88A8A3B9-DCC3-4746-A25C-4E209E36A80E}"/>
              </a:ext>
            </a:extLst>
          </p:cNvPr>
          <p:cNvSpPr txBox="1"/>
          <p:nvPr/>
        </p:nvSpPr>
        <p:spPr>
          <a:xfrm>
            <a:off x="4489106" y="2651923"/>
            <a:ext cx="3078623"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3. Introduction</a:t>
            </a:r>
          </a:p>
        </p:txBody>
      </p:sp>
      <p:grpSp>
        <p:nvGrpSpPr>
          <p:cNvPr id="26" name="Group 25">
            <a:extLst>
              <a:ext uri="{FF2B5EF4-FFF2-40B4-BE49-F238E27FC236}">
                <a16:creationId xmlns:a16="http://schemas.microsoft.com/office/drawing/2014/main" id="{0884D5F9-CE01-4529-9603-EDAB5B989307}"/>
              </a:ext>
            </a:extLst>
          </p:cNvPr>
          <p:cNvGrpSpPr/>
          <p:nvPr/>
        </p:nvGrpSpPr>
        <p:grpSpPr>
          <a:xfrm>
            <a:off x="7758448" y="2306744"/>
            <a:ext cx="613202" cy="0"/>
            <a:chOff x="5410200" y="5090501"/>
            <a:chExt cx="613202" cy="0"/>
          </a:xfrm>
        </p:grpSpPr>
        <p:cxnSp>
          <p:nvCxnSpPr>
            <p:cNvPr id="27" name="Straight Connector 26">
              <a:extLst>
                <a:ext uri="{FF2B5EF4-FFF2-40B4-BE49-F238E27FC236}">
                  <a16:creationId xmlns:a16="http://schemas.microsoft.com/office/drawing/2014/main" id="{6A849E55-4623-4740-A804-D68DA0136751}"/>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6E8F86-B95C-4CAA-9040-31EDDC3611A4}"/>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054B901-B7C3-4349-A292-AD6303DA9191}"/>
              </a:ext>
            </a:extLst>
          </p:cNvPr>
          <p:cNvGrpSpPr/>
          <p:nvPr/>
        </p:nvGrpSpPr>
        <p:grpSpPr>
          <a:xfrm>
            <a:off x="4432230" y="2716917"/>
            <a:ext cx="613202" cy="0"/>
            <a:chOff x="5410200" y="5090501"/>
            <a:chExt cx="613202" cy="0"/>
          </a:xfrm>
        </p:grpSpPr>
        <p:cxnSp>
          <p:nvCxnSpPr>
            <p:cNvPr id="30" name="Straight Connector 29">
              <a:extLst>
                <a:ext uri="{FF2B5EF4-FFF2-40B4-BE49-F238E27FC236}">
                  <a16:creationId xmlns:a16="http://schemas.microsoft.com/office/drawing/2014/main" id="{FF0B3615-0BA9-48DD-8EF9-4B115ED8D90F}"/>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FDC9B92-7E3C-42A7-ACA8-56253F68E248}"/>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8359D6E-6BC9-424B-B3BF-B23185141752}"/>
              </a:ext>
            </a:extLst>
          </p:cNvPr>
          <p:cNvSpPr txBox="1"/>
          <p:nvPr/>
        </p:nvSpPr>
        <p:spPr>
          <a:xfrm>
            <a:off x="4432230" y="3550419"/>
            <a:ext cx="3482705"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 5. Project Analysis</a:t>
            </a:r>
          </a:p>
        </p:txBody>
      </p:sp>
      <p:sp>
        <p:nvSpPr>
          <p:cNvPr id="34" name="TextBox 33">
            <a:extLst>
              <a:ext uri="{FF2B5EF4-FFF2-40B4-BE49-F238E27FC236}">
                <a16:creationId xmlns:a16="http://schemas.microsoft.com/office/drawing/2014/main" id="{8E70EE8D-42DF-404E-BAEF-39B13162BC4A}"/>
              </a:ext>
            </a:extLst>
          </p:cNvPr>
          <p:cNvSpPr txBox="1"/>
          <p:nvPr/>
        </p:nvSpPr>
        <p:spPr>
          <a:xfrm>
            <a:off x="4526483" y="5229332"/>
            <a:ext cx="2944202"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9. References</a:t>
            </a:r>
          </a:p>
        </p:txBody>
      </p:sp>
      <p:sp>
        <p:nvSpPr>
          <p:cNvPr id="35" name="TextBox 34">
            <a:extLst>
              <a:ext uri="{FF2B5EF4-FFF2-40B4-BE49-F238E27FC236}">
                <a16:creationId xmlns:a16="http://schemas.microsoft.com/office/drawing/2014/main" id="{A93D6D19-4FBC-4335-B718-23DE2216E712}"/>
              </a:ext>
            </a:extLst>
          </p:cNvPr>
          <p:cNvSpPr txBox="1"/>
          <p:nvPr/>
        </p:nvSpPr>
        <p:spPr>
          <a:xfrm>
            <a:off x="4480521" y="4432019"/>
            <a:ext cx="3215965"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7. Code Analysis</a:t>
            </a:r>
          </a:p>
        </p:txBody>
      </p:sp>
      <p:grpSp>
        <p:nvGrpSpPr>
          <p:cNvPr id="37" name="Group 36">
            <a:extLst>
              <a:ext uri="{FF2B5EF4-FFF2-40B4-BE49-F238E27FC236}">
                <a16:creationId xmlns:a16="http://schemas.microsoft.com/office/drawing/2014/main" id="{8E1F1BD7-2C00-4BDF-A472-EE8DC30CBF97}"/>
              </a:ext>
            </a:extLst>
          </p:cNvPr>
          <p:cNvGrpSpPr/>
          <p:nvPr/>
        </p:nvGrpSpPr>
        <p:grpSpPr>
          <a:xfrm>
            <a:off x="7489347" y="3092657"/>
            <a:ext cx="613202" cy="0"/>
            <a:chOff x="5410200" y="5090501"/>
            <a:chExt cx="613202" cy="0"/>
          </a:xfrm>
        </p:grpSpPr>
        <p:cxnSp>
          <p:nvCxnSpPr>
            <p:cNvPr id="38" name="Straight Connector 37">
              <a:extLst>
                <a:ext uri="{FF2B5EF4-FFF2-40B4-BE49-F238E27FC236}">
                  <a16:creationId xmlns:a16="http://schemas.microsoft.com/office/drawing/2014/main" id="{A78AD07E-D2B6-4A95-804E-61C9953422FB}"/>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7B6240-831C-49AE-B13F-8974B9736CA7}"/>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448835E-1559-499D-8BF4-16A0C4D6CB21}"/>
              </a:ext>
            </a:extLst>
          </p:cNvPr>
          <p:cNvGrpSpPr/>
          <p:nvPr/>
        </p:nvGrpSpPr>
        <p:grpSpPr>
          <a:xfrm>
            <a:off x="4862021" y="3510916"/>
            <a:ext cx="613202" cy="0"/>
            <a:chOff x="5410200" y="5090501"/>
            <a:chExt cx="613202" cy="0"/>
          </a:xfrm>
        </p:grpSpPr>
        <p:cxnSp>
          <p:nvCxnSpPr>
            <p:cNvPr id="48" name="Straight Connector 47">
              <a:extLst>
                <a:ext uri="{FF2B5EF4-FFF2-40B4-BE49-F238E27FC236}">
                  <a16:creationId xmlns:a16="http://schemas.microsoft.com/office/drawing/2014/main" id="{827FD2C9-96C2-4541-AFA0-DA8EEA39C47E}"/>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308858-7C84-4A07-A30F-21C43423C014}"/>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06166A91-9DB5-4152-9579-38ECE276E146}"/>
              </a:ext>
            </a:extLst>
          </p:cNvPr>
          <p:cNvSpPr txBox="1"/>
          <p:nvPr/>
        </p:nvSpPr>
        <p:spPr>
          <a:xfrm>
            <a:off x="4483030" y="4007443"/>
            <a:ext cx="3215965"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6. Data Analysis</a:t>
            </a:r>
          </a:p>
        </p:txBody>
      </p:sp>
      <p:grpSp>
        <p:nvGrpSpPr>
          <p:cNvPr id="54" name="Group 53">
            <a:extLst>
              <a:ext uri="{FF2B5EF4-FFF2-40B4-BE49-F238E27FC236}">
                <a16:creationId xmlns:a16="http://schemas.microsoft.com/office/drawing/2014/main" id="{16180F18-B7BF-45D5-B847-21194AA9D86D}"/>
              </a:ext>
            </a:extLst>
          </p:cNvPr>
          <p:cNvGrpSpPr/>
          <p:nvPr/>
        </p:nvGrpSpPr>
        <p:grpSpPr>
          <a:xfrm>
            <a:off x="7803500" y="4010598"/>
            <a:ext cx="613202" cy="0"/>
            <a:chOff x="5410200" y="5090501"/>
            <a:chExt cx="613202" cy="0"/>
          </a:xfrm>
        </p:grpSpPr>
        <p:cxnSp>
          <p:nvCxnSpPr>
            <p:cNvPr id="57" name="Straight Connector 56">
              <a:extLst>
                <a:ext uri="{FF2B5EF4-FFF2-40B4-BE49-F238E27FC236}">
                  <a16:creationId xmlns:a16="http://schemas.microsoft.com/office/drawing/2014/main" id="{664780AE-8367-49F1-865C-C44DF3E9480E}"/>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0C961C-588C-4A2F-8084-D40B2ED63D1A}"/>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D668D4C3-E2FE-4332-B019-4BB830A383B4}"/>
              </a:ext>
            </a:extLst>
          </p:cNvPr>
          <p:cNvSpPr txBox="1"/>
          <p:nvPr/>
        </p:nvSpPr>
        <p:spPr>
          <a:xfrm>
            <a:off x="4489105" y="3081699"/>
            <a:ext cx="2832014"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4. Roadmap</a:t>
            </a:r>
          </a:p>
        </p:txBody>
      </p:sp>
      <p:sp>
        <p:nvSpPr>
          <p:cNvPr id="44" name="TextBox 43">
            <a:extLst>
              <a:ext uri="{FF2B5EF4-FFF2-40B4-BE49-F238E27FC236}">
                <a16:creationId xmlns:a16="http://schemas.microsoft.com/office/drawing/2014/main" id="{6A4ED3F3-F1B9-4ED5-8639-051FFC2EEEC0}"/>
              </a:ext>
            </a:extLst>
          </p:cNvPr>
          <p:cNvSpPr txBox="1"/>
          <p:nvPr/>
        </p:nvSpPr>
        <p:spPr>
          <a:xfrm>
            <a:off x="4396230" y="2257306"/>
            <a:ext cx="3317342"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 2. Team Members</a:t>
            </a:r>
          </a:p>
        </p:txBody>
      </p:sp>
      <p:sp>
        <p:nvSpPr>
          <p:cNvPr id="45" name="TextBox 44">
            <a:extLst>
              <a:ext uri="{FF2B5EF4-FFF2-40B4-BE49-F238E27FC236}">
                <a16:creationId xmlns:a16="http://schemas.microsoft.com/office/drawing/2014/main" id="{04E7B836-14B7-401F-9957-0DDDB24255EC}"/>
              </a:ext>
            </a:extLst>
          </p:cNvPr>
          <p:cNvSpPr txBox="1"/>
          <p:nvPr/>
        </p:nvSpPr>
        <p:spPr>
          <a:xfrm>
            <a:off x="4489106" y="1857195"/>
            <a:ext cx="3362244"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1. Acknowledgement</a:t>
            </a:r>
          </a:p>
        </p:txBody>
      </p:sp>
      <p:grpSp>
        <p:nvGrpSpPr>
          <p:cNvPr id="47" name="Group 46">
            <a:extLst>
              <a:ext uri="{FF2B5EF4-FFF2-40B4-BE49-F238E27FC236}">
                <a16:creationId xmlns:a16="http://schemas.microsoft.com/office/drawing/2014/main" id="{F12EE727-654D-4CE2-B6CB-4A71568A120E}"/>
              </a:ext>
            </a:extLst>
          </p:cNvPr>
          <p:cNvGrpSpPr/>
          <p:nvPr/>
        </p:nvGrpSpPr>
        <p:grpSpPr>
          <a:xfrm>
            <a:off x="4023738" y="5284943"/>
            <a:ext cx="613202" cy="0"/>
            <a:chOff x="5410200" y="5090501"/>
            <a:chExt cx="613202" cy="0"/>
          </a:xfrm>
        </p:grpSpPr>
        <p:cxnSp>
          <p:nvCxnSpPr>
            <p:cNvPr id="50" name="Straight Connector 49">
              <a:extLst>
                <a:ext uri="{FF2B5EF4-FFF2-40B4-BE49-F238E27FC236}">
                  <a16:creationId xmlns:a16="http://schemas.microsoft.com/office/drawing/2014/main" id="{4A92F8DE-30E6-40E6-BA30-1A7342E0D811}"/>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A9FAF5-08B5-4900-AEFB-69B703092291}"/>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E244879-2ED5-412A-AEE0-459CEE4CC5A6}"/>
              </a:ext>
            </a:extLst>
          </p:cNvPr>
          <p:cNvGrpSpPr/>
          <p:nvPr/>
        </p:nvGrpSpPr>
        <p:grpSpPr>
          <a:xfrm>
            <a:off x="7732526" y="4822655"/>
            <a:ext cx="613202" cy="0"/>
            <a:chOff x="5410200" y="5090501"/>
            <a:chExt cx="613202" cy="0"/>
          </a:xfrm>
        </p:grpSpPr>
        <p:cxnSp>
          <p:nvCxnSpPr>
            <p:cNvPr id="59" name="Straight Connector 58">
              <a:extLst>
                <a:ext uri="{FF2B5EF4-FFF2-40B4-BE49-F238E27FC236}">
                  <a16:creationId xmlns:a16="http://schemas.microsoft.com/office/drawing/2014/main" id="{E124E2F2-84DB-4798-B7A4-23BF964744F4}"/>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DB1913-2FA1-448A-9A0D-54358931D3B4}"/>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609FADC-16B0-4ABD-A8D3-5D805501CB51}"/>
              </a:ext>
            </a:extLst>
          </p:cNvPr>
          <p:cNvGrpSpPr/>
          <p:nvPr/>
        </p:nvGrpSpPr>
        <p:grpSpPr>
          <a:xfrm>
            <a:off x="4617366" y="4442186"/>
            <a:ext cx="613202" cy="0"/>
            <a:chOff x="5410200" y="5090501"/>
            <a:chExt cx="613202" cy="0"/>
          </a:xfrm>
        </p:grpSpPr>
        <p:cxnSp>
          <p:nvCxnSpPr>
            <p:cNvPr id="62" name="Straight Connector 61">
              <a:extLst>
                <a:ext uri="{FF2B5EF4-FFF2-40B4-BE49-F238E27FC236}">
                  <a16:creationId xmlns:a16="http://schemas.microsoft.com/office/drawing/2014/main" id="{31D0708F-3279-4516-95C2-DE77602E3CA0}"/>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6FA414-01C3-416B-B611-D937377D874C}"/>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99E8CEBB-A39A-4997-A890-D93733B977C5}"/>
              </a:ext>
            </a:extLst>
          </p:cNvPr>
          <p:cNvSpPr txBox="1"/>
          <p:nvPr/>
        </p:nvSpPr>
        <p:spPr>
          <a:xfrm>
            <a:off x="4577283" y="4822655"/>
            <a:ext cx="3980968" cy="430887"/>
          </a:xfrm>
          <a:prstGeom prst="rect">
            <a:avLst/>
          </a:prstGeom>
          <a:noFill/>
        </p:spPr>
        <p:txBody>
          <a:bodyPr wrap="square" lIns="0" tIns="0" rIns="0" bIns="0" rtlCol="0" anchor="ctr">
            <a:spAutoFit/>
          </a:bodyPr>
          <a:lstStyle/>
          <a:p>
            <a:pPr algn="r"/>
            <a:r>
              <a:rPr lang="en-US" sz="2800" dirty="0">
                <a:solidFill>
                  <a:srgbClr val="0C0466"/>
                </a:solidFill>
                <a:latin typeface="Franklin Gothic Demi" panose="020B0703020102020204" pitchFamily="34" charset="0"/>
              </a:rPr>
              <a:t>8. Conclusion and Result</a:t>
            </a:r>
          </a:p>
        </p:txBody>
      </p:sp>
      <p:grpSp>
        <p:nvGrpSpPr>
          <p:cNvPr id="70" name="Group 69">
            <a:extLst>
              <a:ext uri="{FF2B5EF4-FFF2-40B4-BE49-F238E27FC236}">
                <a16:creationId xmlns:a16="http://schemas.microsoft.com/office/drawing/2014/main" id="{AAF850BC-01AE-4BF1-B5F1-CB3F0F1D3215}"/>
              </a:ext>
            </a:extLst>
          </p:cNvPr>
          <p:cNvGrpSpPr/>
          <p:nvPr/>
        </p:nvGrpSpPr>
        <p:grpSpPr>
          <a:xfrm>
            <a:off x="7416302" y="5688212"/>
            <a:ext cx="613202" cy="0"/>
            <a:chOff x="5410200" y="5090501"/>
            <a:chExt cx="613202" cy="0"/>
          </a:xfrm>
        </p:grpSpPr>
        <p:cxnSp>
          <p:nvCxnSpPr>
            <p:cNvPr id="73" name="Straight Connector 72">
              <a:extLst>
                <a:ext uri="{FF2B5EF4-FFF2-40B4-BE49-F238E27FC236}">
                  <a16:creationId xmlns:a16="http://schemas.microsoft.com/office/drawing/2014/main" id="{7C55855E-BEF6-4288-AFD5-B34FD7F8B832}"/>
                </a:ext>
              </a:extLst>
            </p:cNvPr>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DABBA4E-EE26-4689-A8F8-5E8F6AEE87B3}"/>
                </a:ext>
              </a:extLst>
            </p:cNvPr>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801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33" grpId="0"/>
      <p:bldP spid="35" grpId="0"/>
      <p:bldP spid="53" grpId="0"/>
      <p:bldP spid="42" grpId="0"/>
      <p:bldP spid="44" grpId="0"/>
      <p:bldP spid="45"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20</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1270119401"/>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2240368411"/>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096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21</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5747658" y="567845"/>
            <a:ext cx="5896842"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South America Region</a:t>
            </a:r>
          </a:p>
        </p:txBody>
      </p:sp>
      <p:graphicFrame>
        <p:nvGraphicFramePr>
          <p:cNvPr id="54" name="Chart 53">
            <a:extLst>
              <a:ext uri="{FF2B5EF4-FFF2-40B4-BE49-F238E27FC236}">
                <a16:creationId xmlns:a16="http://schemas.microsoft.com/office/drawing/2014/main" id="{C871C69A-2E20-4D1C-8B90-8315DF5BEE43}"/>
              </a:ext>
            </a:extLst>
          </p:cNvPr>
          <p:cNvGraphicFramePr/>
          <p:nvPr>
            <p:extLst>
              <p:ext uri="{D42A27DB-BD31-4B8C-83A1-F6EECF244321}">
                <p14:modId xmlns:p14="http://schemas.microsoft.com/office/powerpoint/2010/main" val="1588199071"/>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4316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5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22</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718238144"/>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2662755449"/>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8567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23</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5747657" y="567845"/>
            <a:ext cx="6036905"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Europe Region</a:t>
            </a:r>
          </a:p>
        </p:txBody>
      </p:sp>
      <p:graphicFrame>
        <p:nvGraphicFramePr>
          <p:cNvPr id="54" name="Chart 53">
            <a:extLst>
              <a:ext uri="{FF2B5EF4-FFF2-40B4-BE49-F238E27FC236}">
                <a16:creationId xmlns:a16="http://schemas.microsoft.com/office/drawing/2014/main" id="{29044EDF-21BF-4D59-AED6-0B7DA1FBCEC5}"/>
              </a:ext>
            </a:extLst>
          </p:cNvPr>
          <p:cNvGraphicFramePr/>
          <p:nvPr>
            <p:extLst>
              <p:ext uri="{D42A27DB-BD31-4B8C-83A1-F6EECF244321}">
                <p14:modId xmlns:p14="http://schemas.microsoft.com/office/powerpoint/2010/main" val="4075234712"/>
              </p:ext>
            </p:extLst>
          </p:nvPr>
        </p:nvGraphicFramePr>
        <p:xfrm>
          <a:off x="177280" y="1488593"/>
          <a:ext cx="5775649" cy="51225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17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5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24</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3144756096"/>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1702776817"/>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768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25</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5747657" y="567845"/>
            <a:ext cx="6036905"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Africa Region</a:t>
            </a:r>
          </a:p>
        </p:txBody>
      </p:sp>
      <p:graphicFrame>
        <p:nvGraphicFramePr>
          <p:cNvPr id="54" name="Chart 53">
            <a:extLst>
              <a:ext uri="{FF2B5EF4-FFF2-40B4-BE49-F238E27FC236}">
                <a16:creationId xmlns:a16="http://schemas.microsoft.com/office/drawing/2014/main" id="{05444AA4-B2E8-4381-B72F-4B9005FFE945}"/>
              </a:ext>
            </a:extLst>
          </p:cNvPr>
          <p:cNvGraphicFramePr/>
          <p:nvPr>
            <p:extLst>
              <p:ext uri="{D42A27DB-BD31-4B8C-83A1-F6EECF244321}">
                <p14:modId xmlns:p14="http://schemas.microsoft.com/office/powerpoint/2010/main" val="1617558381"/>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457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54"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26</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58101"/>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3230717403"/>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875384925"/>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588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23935" y="328747"/>
            <a:ext cx="4488025" cy="854075"/>
          </a:xfrm>
        </p:spPr>
        <p:txBody>
          <a:bodyPr>
            <a:noAutofit/>
          </a:bodyPr>
          <a:lstStyle/>
          <a:p>
            <a:r>
              <a:rPr lang="en-US" sz="3200" dirty="0"/>
              <a:t>Temperature Analysis</a:t>
            </a: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27</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TextBox 56">
            <a:extLst>
              <a:ext uri="{FF2B5EF4-FFF2-40B4-BE49-F238E27FC236}">
                <a16:creationId xmlns:a16="http://schemas.microsoft.com/office/drawing/2014/main" id="{6F542E98-2852-45F4-9278-8698A2B33A4C}"/>
              </a:ext>
            </a:extLst>
          </p:cNvPr>
          <p:cNvSpPr txBox="1"/>
          <p:nvPr/>
        </p:nvSpPr>
        <p:spPr>
          <a:xfrm>
            <a:off x="6631528" y="2159201"/>
            <a:ext cx="3755233" cy="646331"/>
          </a:xfrm>
          <a:prstGeom prst="rect">
            <a:avLst/>
          </a:prstGeom>
          <a:noFill/>
        </p:spPr>
        <p:txBody>
          <a:bodyPr wrap="square" lIns="0" tIns="0" rIns="0" bIns="0" rtlCol="0" anchor="ctr">
            <a:spAutoFit/>
          </a:bodyPr>
          <a:lstStyle/>
          <a:p>
            <a:pPr algn="ctr"/>
            <a:r>
              <a:rPr lang="en-US" sz="1400" b="1" dirty="0"/>
              <a:t>Maximum Temperature:</a:t>
            </a:r>
          </a:p>
          <a:p>
            <a:pPr algn="ctr"/>
            <a:r>
              <a:rPr lang="en-US" sz="1400" dirty="0"/>
              <a:t>It is the maximum temperature recorded on every day according to every month of year 2019.</a:t>
            </a:r>
          </a:p>
        </p:txBody>
      </p:sp>
      <p:sp>
        <p:nvSpPr>
          <p:cNvPr id="58" name="TextBox 57">
            <a:extLst>
              <a:ext uri="{FF2B5EF4-FFF2-40B4-BE49-F238E27FC236}">
                <a16:creationId xmlns:a16="http://schemas.microsoft.com/office/drawing/2014/main" id="{2D335184-F54F-4884-A872-8E73B3E6B58B}"/>
              </a:ext>
            </a:extLst>
          </p:cNvPr>
          <p:cNvSpPr txBox="1"/>
          <p:nvPr/>
        </p:nvSpPr>
        <p:spPr>
          <a:xfrm>
            <a:off x="6641023" y="3674292"/>
            <a:ext cx="3731889" cy="646331"/>
          </a:xfrm>
          <a:prstGeom prst="rect">
            <a:avLst/>
          </a:prstGeom>
          <a:noFill/>
        </p:spPr>
        <p:txBody>
          <a:bodyPr wrap="square" lIns="0" tIns="0" rIns="0" bIns="0" rtlCol="0" anchor="ctr">
            <a:spAutoFit/>
          </a:bodyPr>
          <a:lstStyle/>
          <a:p>
            <a:pPr algn="ctr"/>
            <a:r>
              <a:rPr lang="en-US" sz="1400" b="1" dirty="0"/>
              <a:t>Average Temperature:</a:t>
            </a:r>
          </a:p>
          <a:p>
            <a:pPr algn="ctr"/>
            <a:r>
              <a:rPr lang="en-US" sz="1400" dirty="0"/>
              <a:t>It is the average temperature recorded on every day according to every month of year 2019.</a:t>
            </a:r>
          </a:p>
        </p:txBody>
      </p:sp>
      <p:sp>
        <p:nvSpPr>
          <p:cNvPr id="59" name="TextBox 58">
            <a:extLst>
              <a:ext uri="{FF2B5EF4-FFF2-40B4-BE49-F238E27FC236}">
                <a16:creationId xmlns:a16="http://schemas.microsoft.com/office/drawing/2014/main" id="{8C7A62AF-AF21-4113-B8F0-0EEC8EBA0A87}"/>
              </a:ext>
            </a:extLst>
          </p:cNvPr>
          <p:cNvSpPr txBox="1"/>
          <p:nvPr/>
        </p:nvSpPr>
        <p:spPr>
          <a:xfrm>
            <a:off x="6631528" y="5136934"/>
            <a:ext cx="3755233" cy="646331"/>
          </a:xfrm>
          <a:prstGeom prst="rect">
            <a:avLst/>
          </a:prstGeom>
          <a:noFill/>
        </p:spPr>
        <p:txBody>
          <a:bodyPr wrap="square" lIns="0" tIns="0" rIns="0" bIns="0" rtlCol="0" anchor="ctr">
            <a:spAutoFit/>
          </a:bodyPr>
          <a:lstStyle/>
          <a:p>
            <a:pPr algn="ctr"/>
            <a:r>
              <a:rPr lang="en-US" sz="1400" b="1" dirty="0"/>
              <a:t>Minimum Temperature:</a:t>
            </a:r>
          </a:p>
          <a:p>
            <a:pPr algn="ctr"/>
            <a:r>
              <a:rPr lang="en-US" sz="1400" dirty="0"/>
              <a:t>It is the minimum temperature recorded on every day according to every month of year 2019.</a:t>
            </a:r>
          </a:p>
        </p:txBody>
      </p:sp>
      <p:sp>
        <p:nvSpPr>
          <p:cNvPr id="60" name="Title 1">
            <a:extLst>
              <a:ext uri="{FF2B5EF4-FFF2-40B4-BE49-F238E27FC236}">
                <a16:creationId xmlns:a16="http://schemas.microsoft.com/office/drawing/2014/main" id="{4B083567-0B35-43A3-9805-DC5AD30FB050}"/>
              </a:ext>
            </a:extLst>
          </p:cNvPr>
          <p:cNvSpPr txBox="1">
            <a:spLocks/>
          </p:cNvSpPr>
          <p:nvPr/>
        </p:nvSpPr>
        <p:spPr>
          <a:xfrm>
            <a:off x="5747657" y="567845"/>
            <a:ext cx="6036905" cy="854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a:solidFill>
                  <a:schemeClr val="tx1"/>
                </a:solidFill>
                <a:latin typeface="Franklin Gothic Demi" panose="020B0703020102020204" pitchFamily="34" charset="0"/>
                <a:ea typeface="+mj-ea"/>
                <a:cs typeface="+mj-cs"/>
              </a:defRPr>
            </a:lvl1pPr>
          </a:lstStyle>
          <a:p>
            <a:r>
              <a:rPr lang="en-US" sz="7200" dirty="0">
                <a:solidFill>
                  <a:schemeClr val="bg1"/>
                </a:solidFill>
                <a:latin typeface="Estillon" panose="02000600000000000000" pitchFamily="2" charset="0"/>
              </a:rPr>
              <a:t>Australia Region</a:t>
            </a:r>
          </a:p>
        </p:txBody>
      </p:sp>
      <p:graphicFrame>
        <p:nvGraphicFramePr>
          <p:cNvPr id="54" name="Chart 53">
            <a:extLst>
              <a:ext uri="{FF2B5EF4-FFF2-40B4-BE49-F238E27FC236}">
                <a16:creationId xmlns:a16="http://schemas.microsoft.com/office/drawing/2014/main" id="{29CDCACE-E740-400D-AD74-9862009D440E}"/>
              </a:ext>
            </a:extLst>
          </p:cNvPr>
          <p:cNvGraphicFramePr/>
          <p:nvPr>
            <p:extLst>
              <p:ext uri="{D42A27DB-BD31-4B8C-83A1-F6EECF244321}">
                <p14:modId xmlns:p14="http://schemas.microsoft.com/office/powerpoint/2010/main" val="2440514421"/>
              </p:ext>
            </p:extLst>
          </p:nvPr>
        </p:nvGraphicFramePr>
        <p:xfrm>
          <a:off x="177280" y="1474237"/>
          <a:ext cx="5775649" cy="5122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3688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Graphic spid="5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9"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647700" y="442560"/>
            <a:ext cx="10896600" cy="854075"/>
          </a:xfrm>
        </p:spPr>
        <p:txBody>
          <a:bodyPr/>
          <a:lstStyle/>
          <a:p>
            <a:r>
              <a:rPr lang="en-US" dirty="0">
                <a:solidFill>
                  <a:schemeClr val="bg1"/>
                </a:solidFill>
              </a:rPr>
              <a:t>Humidity and Wind Speed Analysis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28</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6431860" y="5769109"/>
            <a:ext cx="4042172" cy="646331"/>
          </a:xfrm>
          <a:prstGeom prst="rect">
            <a:avLst/>
          </a:prstGeom>
          <a:noFill/>
        </p:spPr>
        <p:txBody>
          <a:bodyPr wrap="square" lIns="0" tIns="0" rIns="0" bIns="0" rtlCol="0" anchor="ctr">
            <a:spAutoFit/>
          </a:bodyPr>
          <a:lstStyle/>
          <a:p>
            <a:pPr algn="ctr"/>
            <a:r>
              <a:rPr lang="en-US" sz="1400" b="1" dirty="0"/>
              <a:t>Wind Speed:</a:t>
            </a:r>
          </a:p>
          <a:p>
            <a:pPr algn="ctr"/>
            <a:r>
              <a:rPr lang="en-US" sz="1400" dirty="0"/>
              <a:t>It is the average wind speed observed</a:t>
            </a:r>
          </a:p>
          <a:p>
            <a:pPr algn="ctr"/>
            <a:r>
              <a:rPr lang="en-US" sz="1400" dirty="0"/>
              <a:t>on a day in the year of 2019.</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DC953C7-0CDF-44B5-95F2-07303D41C147}"/>
              </a:ext>
            </a:extLst>
          </p:cNvPr>
          <p:cNvSpPr txBox="1"/>
          <p:nvPr/>
        </p:nvSpPr>
        <p:spPr>
          <a:xfrm>
            <a:off x="1337330" y="5710019"/>
            <a:ext cx="4042172" cy="646331"/>
          </a:xfrm>
          <a:prstGeom prst="rect">
            <a:avLst/>
          </a:prstGeom>
          <a:noFill/>
        </p:spPr>
        <p:txBody>
          <a:bodyPr wrap="square" lIns="0" tIns="0" rIns="0" bIns="0" rtlCol="0" anchor="ctr">
            <a:spAutoFit/>
          </a:bodyPr>
          <a:lstStyle/>
          <a:p>
            <a:pPr algn="ctr"/>
            <a:r>
              <a:rPr lang="en-US" sz="1400" b="1" dirty="0"/>
              <a:t>Humidity:</a:t>
            </a:r>
          </a:p>
          <a:p>
            <a:pPr algn="ctr"/>
            <a:r>
              <a:rPr lang="en-US" sz="1400" dirty="0"/>
              <a:t>It is the average humidity observed</a:t>
            </a:r>
          </a:p>
          <a:p>
            <a:pPr algn="ctr"/>
            <a:r>
              <a:rPr lang="en-US" sz="1400" dirty="0"/>
              <a:t>on a day in the year of 2019.</a:t>
            </a:r>
          </a:p>
        </p:txBody>
      </p:sp>
      <p:graphicFrame>
        <p:nvGraphicFramePr>
          <p:cNvPr id="23" name="Chart 22">
            <a:extLst>
              <a:ext uri="{FF2B5EF4-FFF2-40B4-BE49-F238E27FC236}">
                <a16:creationId xmlns:a16="http://schemas.microsoft.com/office/drawing/2014/main" id="{95202325-7CC3-4114-A77A-07E6283B982D}"/>
              </a:ext>
            </a:extLst>
          </p:cNvPr>
          <p:cNvGraphicFramePr/>
          <p:nvPr>
            <p:extLst>
              <p:ext uri="{D42A27DB-BD31-4B8C-83A1-F6EECF244321}">
                <p14:modId xmlns:p14="http://schemas.microsoft.com/office/powerpoint/2010/main" val="2038366824"/>
              </p:ext>
            </p:extLst>
          </p:nvPr>
        </p:nvGraphicFramePr>
        <p:xfrm>
          <a:off x="1168970" y="2480753"/>
          <a:ext cx="4378893" cy="3091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37B821EA-F8EF-42F4-8437-B7078EBFA567}"/>
              </a:ext>
            </a:extLst>
          </p:cNvPr>
          <p:cNvGraphicFramePr/>
          <p:nvPr>
            <p:extLst>
              <p:ext uri="{D42A27DB-BD31-4B8C-83A1-F6EECF244321}">
                <p14:modId xmlns:p14="http://schemas.microsoft.com/office/powerpoint/2010/main" val="1983947451"/>
              </p:ext>
            </p:extLst>
          </p:nvPr>
        </p:nvGraphicFramePr>
        <p:xfrm>
          <a:off x="6263499" y="2480753"/>
          <a:ext cx="4378893" cy="309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7923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Graphic spid="23" grpId="0">
        <p:bldAsOne/>
      </p:bldGraphic>
      <p:bldGraphic spid="24"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1"/>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H="1">
            <a:off x="9504530"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rot="10800000">
            <a:off x="6646650" y="-2"/>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rot="10800000" flipH="1">
            <a:off x="6646717" y="497"/>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a:off x="9307600" y="-2"/>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8" name="Title 47"/>
          <p:cNvSpPr>
            <a:spLocks noGrp="1"/>
          </p:cNvSpPr>
          <p:nvPr>
            <p:ph type="title"/>
          </p:nvPr>
        </p:nvSpPr>
        <p:spPr>
          <a:xfrm>
            <a:off x="1944818" y="754980"/>
            <a:ext cx="4350803" cy="854075"/>
          </a:xfrm>
        </p:spPr>
        <p:txBody>
          <a:bodyPr>
            <a:noAutofit/>
          </a:bodyPr>
          <a:lstStyle/>
          <a:p>
            <a:pPr algn="l"/>
            <a:r>
              <a:rPr lang="en-US" dirty="0">
                <a:solidFill>
                  <a:schemeClr val="bg1"/>
                </a:solidFill>
              </a:rPr>
              <a:t>Introduction</a:t>
            </a:r>
          </a:p>
        </p:txBody>
      </p:sp>
      <p:sp>
        <p:nvSpPr>
          <p:cNvPr id="2" name="Slide Number Placeholder 1"/>
          <p:cNvSpPr>
            <a:spLocks noGrp="1"/>
          </p:cNvSpPr>
          <p:nvPr>
            <p:ph type="sldNum" sz="quarter" idx="12"/>
          </p:nvPr>
        </p:nvSpPr>
        <p:spPr/>
        <p:txBody>
          <a:bodyPr/>
          <a:lstStyle/>
          <a:p>
            <a:fld id="{5C0FB9FE-3431-4FCF-A82C-66C5D8D4E4B5}" type="slidenum">
              <a:rPr lang="en-US" smtClean="0"/>
              <a:pPr/>
              <a:t>29</a:t>
            </a:fld>
            <a:endParaRPr lang="en-US"/>
          </a:p>
        </p:txBody>
      </p:sp>
      <p:grpSp>
        <p:nvGrpSpPr>
          <p:cNvPr id="14" name="Group 13"/>
          <p:cNvGrpSpPr/>
          <p:nvPr/>
        </p:nvGrpSpPr>
        <p:grpSpPr>
          <a:xfrm>
            <a:off x="2667174" y="4163755"/>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9F5F09C-CD0E-4F43-A6E7-32DEF52A2B2A}"/>
              </a:ext>
            </a:extLst>
          </p:cNvPr>
          <p:cNvSpPr/>
          <p:nvPr/>
        </p:nvSpPr>
        <p:spPr>
          <a:xfrm>
            <a:off x="4259555" y="1246025"/>
            <a:ext cx="6622081" cy="4035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B22ABA8-B3BB-4F7B-8BF3-C1F8DDEC53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9078" y="892623"/>
            <a:ext cx="8785695" cy="5072749"/>
          </a:xfrm>
          <a:prstGeom prst="rect">
            <a:avLst/>
          </a:prstGeom>
        </p:spPr>
      </p:pic>
      <p:sp>
        <p:nvSpPr>
          <p:cNvPr id="25" name="TextBox 24">
            <a:extLst>
              <a:ext uri="{FF2B5EF4-FFF2-40B4-BE49-F238E27FC236}">
                <a16:creationId xmlns:a16="http://schemas.microsoft.com/office/drawing/2014/main" id="{C698AE3D-0172-48EB-861E-F17DE17BC315}"/>
              </a:ext>
            </a:extLst>
          </p:cNvPr>
          <p:cNvSpPr txBox="1"/>
          <p:nvPr/>
        </p:nvSpPr>
        <p:spPr>
          <a:xfrm>
            <a:off x="934954" y="2551901"/>
            <a:ext cx="3017870" cy="1231106"/>
          </a:xfrm>
          <a:prstGeom prst="rect">
            <a:avLst/>
          </a:prstGeom>
          <a:noFill/>
        </p:spPr>
        <p:txBody>
          <a:bodyPr wrap="square" lIns="0" tIns="0" rIns="0" bIns="0" rtlCol="0" anchor="ctr">
            <a:spAutoFit/>
          </a:bodyPr>
          <a:lstStyle/>
          <a:p>
            <a:r>
              <a:rPr lang="en-US" sz="4000" dirty="0">
                <a:solidFill>
                  <a:srgbClr val="0C0466"/>
                </a:solidFill>
                <a:latin typeface="Franklin Gothic Demi" panose="020B0703020102020204" pitchFamily="34" charset="0"/>
              </a:rPr>
              <a:t>Platform Used</a:t>
            </a:r>
          </a:p>
        </p:txBody>
      </p:sp>
      <p:pic>
        <p:nvPicPr>
          <p:cNvPr id="26" name="Picture 25">
            <a:extLst>
              <a:ext uri="{FF2B5EF4-FFF2-40B4-BE49-F238E27FC236}">
                <a16:creationId xmlns:a16="http://schemas.microsoft.com/office/drawing/2014/main" id="{4C2FF7FE-BEAB-4CE6-8552-60CB64857DCB}"/>
              </a:ext>
            </a:extLst>
          </p:cNvPr>
          <p:cNvPicPr>
            <a:picLocks noChangeAspect="1"/>
          </p:cNvPicPr>
          <p:nvPr/>
        </p:nvPicPr>
        <p:blipFill>
          <a:blip r:embed="rId6"/>
          <a:stretch>
            <a:fillRect/>
          </a:stretch>
        </p:blipFill>
        <p:spPr>
          <a:xfrm>
            <a:off x="177280" y="6375012"/>
            <a:ext cx="800483" cy="302672"/>
          </a:xfrm>
          <a:prstGeom prst="rect">
            <a:avLst/>
          </a:prstGeom>
        </p:spPr>
      </p:pic>
      <p:pic>
        <p:nvPicPr>
          <p:cNvPr id="5" name="Picture 4">
            <a:extLst>
              <a:ext uri="{FF2B5EF4-FFF2-40B4-BE49-F238E27FC236}">
                <a16:creationId xmlns:a16="http://schemas.microsoft.com/office/drawing/2014/main" id="{BE5462CF-9AC7-0853-0E9A-21B2042735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476" y="1583561"/>
            <a:ext cx="2491740" cy="1508760"/>
          </a:xfrm>
          <a:prstGeom prst="rect">
            <a:avLst/>
          </a:prstGeom>
        </p:spPr>
      </p:pic>
      <p:pic>
        <p:nvPicPr>
          <p:cNvPr id="7" name="Picture 6">
            <a:extLst>
              <a:ext uri="{FF2B5EF4-FFF2-40B4-BE49-F238E27FC236}">
                <a16:creationId xmlns:a16="http://schemas.microsoft.com/office/drawing/2014/main" id="{E2D049CC-02A1-6E4D-EEEA-A029583CB3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5576" y="3394858"/>
            <a:ext cx="800100" cy="1257300"/>
          </a:xfrm>
          <a:prstGeom prst="rect">
            <a:avLst/>
          </a:prstGeom>
        </p:spPr>
      </p:pic>
      <p:pic>
        <p:nvPicPr>
          <p:cNvPr id="9" name="Picture 8">
            <a:extLst>
              <a:ext uri="{FF2B5EF4-FFF2-40B4-BE49-F238E27FC236}">
                <a16:creationId xmlns:a16="http://schemas.microsoft.com/office/drawing/2014/main" id="{1131B315-A00A-D53D-82A7-6B05984FBB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7779" y="3359060"/>
            <a:ext cx="1210481" cy="1441573"/>
          </a:xfrm>
          <a:prstGeom prst="rect">
            <a:avLst/>
          </a:prstGeom>
        </p:spPr>
      </p:pic>
    </p:spTree>
    <p:extLst>
      <p:ext uri="{BB962C8B-B14F-4D97-AF65-F5344CB8AC3E}">
        <p14:creationId xmlns:p14="http://schemas.microsoft.com/office/powerpoint/2010/main" val="52006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43962"/>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flipH="1">
            <a:off x="-2"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a:off x="-1" y="0"/>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flipH="1">
            <a:off x="-1" y="0"/>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a:off x="1238619" y="5835031"/>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6" name="Oval 55"/>
          <p:cNvSpPr/>
          <p:nvPr/>
        </p:nvSpPr>
        <p:spPr>
          <a:xfrm>
            <a:off x="1098711" y="3176589"/>
            <a:ext cx="510554" cy="51055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8" name="Title 47"/>
          <p:cNvSpPr>
            <a:spLocks noGrp="1"/>
          </p:cNvSpPr>
          <p:nvPr>
            <p:ph type="title"/>
          </p:nvPr>
        </p:nvSpPr>
        <p:spPr>
          <a:xfrm>
            <a:off x="1415811" y="1715770"/>
            <a:ext cx="4350803" cy="854075"/>
          </a:xfrm>
        </p:spPr>
        <p:txBody>
          <a:bodyPr>
            <a:noAutofit/>
          </a:bodyPr>
          <a:lstStyle/>
          <a:p>
            <a:pPr algn="l"/>
            <a:r>
              <a:rPr lang="en-US" sz="4800" dirty="0">
                <a:solidFill>
                  <a:schemeClr val="bg1"/>
                </a:solidFill>
                <a:latin typeface="Tw Cen MT Condensed" panose="020B0606020104020203" pitchFamily="34" charset="0"/>
              </a:rPr>
              <a:t>Acknowledgement</a:t>
            </a:r>
          </a:p>
        </p:txBody>
      </p:sp>
      <p:sp>
        <p:nvSpPr>
          <p:cNvPr id="2" name="Slide Number Placeholder 1"/>
          <p:cNvSpPr>
            <a:spLocks noGrp="1"/>
          </p:cNvSpPr>
          <p:nvPr>
            <p:ph type="sldNum" sz="quarter" idx="12"/>
          </p:nvPr>
        </p:nvSpPr>
        <p:spPr/>
        <p:txBody>
          <a:bodyPr/>
          <a:lstStyle/>
          <a:p>
            <a:endParaRPr lang="en-US" dirty="0"/>
          </a:p>
        </p:txBody>
      </p:sp>
      <p:sp>
        <p:nvSpPr>
          <p:cNvPr id="57" name="TextBox 56"/>
          <p:cNvSpPr txBox="1"/>
          <p:nvPr/>
        </p:nvSpPr>
        <p:spPr>
          <a:xfrm>
            <a:off x="5984272" y="2165122"/>
            <a:ext cx="5759580" cy="2215991"/>
          </a:xfrm>
          <a:prstGeom prst="rect">
            <a:avLst/>
          </a:prstGeom>
          <a:noFill/>
        </p:spPr>
        <p:txBody>
          <a:bodyPr wrap="square" lIns="0" tIns="0" rIns="0" bIns="0" rtlCol="0" anchor="ctr">
            <a:spAutoFit/>
          </a:bodyPr>
          <a:lstStyle/>
          <a:p>
            <a:r>
              <a:rPr lang="en-US" dirty="0"/>
              <a:t>We would like to show our highest gratitude towards</a:t>
            </a:r>
          </a:p>
          <a:p>
            <a:r>
              <a:rPr lang="en-US" dirty="0"/>
              <a:t>Mr. Manish Gupta Sir for sharing his immense knowledge with us and guiding us each and every time we were in any problem regarding the project. We would also like to thank CSE department for giving us such a great opportunity and providing us a mentor who guides us in every situation.</a:t>
            </a:r>
          </a:p>
          <a:p>
            <a:pPr algn="ctr"/>
            <a:endParaRPr lang="en-US" dirty="0"/>
          </a:p>
          <a:p>
            <a:pPr algn="ctr"/>
            <a:r>
              <a:rPr lang="en-US" dirty="0"/>
              <a:t>Thank You</a:t>
            </a:r>
          </a:p>
        </p:txBody>
      </p:sp>
      <p:sp>
        <p:nvSpPr>
          <p:cNvPr id="68" name="TextBox 67"/>
          <p:cNvSpPr txBox="1"/>
          <p:nvPr/>
        </p:nvSpPr>
        <p:spPr>
          <a:xfrm>
            <a:off x="5788911" y="5126185"/>
            <a:ext cx="5354736" cy="430887"/>
          </a:xfrm>
          <a:prstGeom prst="rect">
            <a:avLst/>
          </a:prstGeom>
          <a:noFill/>
        </p:spPr>
        <p:txBody>
          <a:bodyPr wrap="square" lIns="0" tIns="0" rIns="0" bIns="0" rtlCol="0" anchor="ctr">
            <a:spAutoFit/>
          </a:bodyPr>
          <a:lstStyle/>
          <a:p>
            <a:r>
              <a:rPr lang="en-US" sz="2800" dirty="0">
                <a:solidFill>
                  <a:srgbClr val="0C0466"/>
                </a:solidFill>
                <a:latin typeface="Franklin Gothic Demi" panose="020B0703020102020204" pitchFamily="34" charset="0"/>
              </a:rPr>
              <a:t>Mr. Manish Gupta </a:t>
            </a:r>
            <a:r>
              <a:rPr lang="en-US" sz="1600" dirty="0">
                <a:solidFill>
                  <a:srgbClr val="0C0466"/>
                </a:solidFill>
                <a:latin typeface="Franklin Gothic Demi" panose="020B0703020102020204" pitchFamily="34" charset="0"/>
              </a:rPr>
              <a:t>(Mentor)</a:t>
            </a:r>
          </a:p>
        </p:txBody>
      </p:sp>
      <p:grpSp>
        <p:nvGrpSpPr>
          <p:cNvPr id="14" name="Group 13"/>
          <p:cNvGrpSpPr/>
          <p:nvPr/>
        </p:nvGrpSpPr>
        <p:grpSpPr>
          <a:xfrm>
            <a:off x="8378287" y="6356350"/>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17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7" grpId="0"/>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952" t="9234" r="1952" b="9910"/>
          <a:stretch/>
        </p:blipFill>
        <p:spPr>
          <a:xfrm>
            <a:off x="0" y="45426"/>
            <a:ext cx="12192000" cy="6838950"/>
          </a:xfrm>
          <a:prstGeom prst="rect">
            <a:avLst/>
          </a:prstGeom>
        </p:spPr>
      </p:pic>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586154" y="132600"/>
            <a:ext cx="10896600" cy="854075"/>
          </a:xfrm>
        </p:spPr>
        <p:txBody>
          <a:bodyPr>
            <a:noAutofit/>
          </a:bodyPr>
          <a:lstStyle/>
          <a:p>
            <a:r>
              <a:rPr lang="en-US" sz="6000" dirty="0">
                <a:solidFill>
                  <a:schemeClr val="bg1"/>
                </a:solidFill>
                <a:latin typeface="Tw Cen MT Condensed" panose="020B0606020104020203" pitchFamily="34" charset="0"/>
              </a:rPr>
              <a:t>Code Analysis</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3" name="Picture 2">
            <a:extLst>
              <a:ext uri="{FF2B5EF4-FFF2-40B4-BE49-F238E27FC236}">
                <a16:creationId xmlns:a16="http://schemas.microsoft.com/office/drawing/2014/main" id="{3B336A2A-F0E4-1EBE-123B-03E6E0D8F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545" y="1380392"/>
            <a:ext cx="8234316" cy="3552972"/>
          </a:xfrm>
          <a:prstGeom prst="rect">
            <a:avLst/>
          </a:prstGeom>
        </p:spPr>
      </p:pic>
    </p:spTree>
    <p:extLst>
      <p:ext uri="{BB962C8B-B14F-4D97-AF65-F5344CB8AC3E}">
        <p14:creationId xmlns:p14="http://schemas.microsoft.com/office/powerpoint/2010/main" val="18202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952" t="9234" r="1952" b="9910"/>
          <a:stretch/>
        </p:blipFill>
        <p:spPr>
          <a:xfrm>
            <a:off x="0" y="45426"/>
            <a:ext cx="12192000" cy="6838950"/>
          </a:xfrm>
          <a:prstGeom prst="rect">
            <a:avLst/>
          </a:prstGeom>
        </p:spPr>
      </p:pic>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586154" y="132600"/>
            <a:ext cx="10896600" cy="854075"/>
          </a:xfrm>
        </p:spPr>
        <p:txBody>
          <a:bodyPr>
            <a:noAutofit/>
          </a:bodyPr>
          <a:lstStyle/>
          <a:p>
            <a:r>
              <a:rPr lang="en-US" sz="6000" dirty="0">
                <a:solidFill>
                  <a:schemeClr val="bg1"/>
                </a:solidFill>
                <a:latin typeface="Tw Cen MT Condensed" panose="020B0606020104020203" pitchFamily="34" charset="0"/>
              </a:rPr>
              <a:t>Code Analysis</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4" name="Picture 3">
            <a:extLst>
              <a:ext uri="{FF2B5EF4-FFF2-40B4-BE49-F238E27FC236}">
                <a16:creationId xmlns:a16="http://schemas.microsoft.com/office/drawing/2014/main" id="{F47FDEBB-1B60-A7B8-A111-836ACB46B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631" y="1073849"/>
            <a:ext cx="7080738" cy="5579359"/>
          </a:xfrm>
          <a:prstGeom prst="rect">
            <a:avLst/>
          </a:prstGeom>
        </p:spPr>
      </p:pic>
    </p:spTree>
    <p:extLst>
      <p:ext uri="{BB962C8B-B14F-4D97-AF65-F5344CB8AC3E}">
        <p14:creationId xmlns:p14="http://schemas.microsoft.com/office/powerpoint/2010/main" val="2526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952" t="9234" r="1952" b="9910"/>
          <a:stretch/>
        </p:blipFill>
        <p:spPr>
          <a:xfrm>
            <a:off x="0" y="45426"/>
            <a:ext cx="12192000" cy="6838950"/>
          </a:xfrm>
          <a:prstGeom prst="rect">
            <a:avLst/>
          </a:prstGeom>
        </p:spPr>
      </p:pic>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586154" y="132600"/>
            <a:ext cx="10896600" cy="854075"/>
          </a:xfrm>
        </p:spPr>
        <p:txBody>
          <a:bodyPr>
            <a:noAutofit/>
          </a:bodyPr>
          <a:lstStyle/>
          <a:p>
            <a:r>
              <a:rPr lang="en-US" sz="6000" dirty="0">
                <a:solidFill>
                  <a:schemeClr val="bg1"/>
                </a:solidFill>
                <a:latin typeface="Tw Cen MT Condensed" panose="020B0606020104020203" pitchFamily="34" charset="0"/>
              </a:rPr>
              <a:t>Code Analysis</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4" name="Picture 3">
            <a:extLst>
              <a:ext uri="{FF2B5EF4-FFF2-40B4-BE49-F238E27FC236}">
                <a16:creationId xmlns:a16="http://schemas.microsoft.com/office/drawing/2014/main" id="{322554EA-F10C-0B36-FC44-26CE6BDB9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708" y="1160836"/>
            <a:ext cx="4469492" cy="5246485"/>
          </a:xfrm>
          <a:prstGeom prst="rect">
            <a:avLst/>
          </a:prstGeom>
        </p:spPr>
      </p:pic>
    </p:spTree>
    <p:extLst>
      <p:ext uri="{BB962C8B-B14F-4D97-AF65-F5344CB8AC3E}">
        <p14:creationId xmlns:p14="http://schemas.microsoft.com/office/powerpoint/2010/main" val="375902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1"/>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flipH="1">
            <a:off x="-2"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a:off x="-1" y="0"/>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flipH="1">
            <a:off x="-1" y="0"/>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a:off x="1238619" y="5835031"/>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6" name="Oval 55"/>
          <p:cNvSpPr/>
          <p:nvPr/>
        </p:nvSpPr>
        <p:spPr>
          <a:xfrm>
            <a:off x="1098711" y="3176589"/>
            <a:ext cx="510554" cy="51055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8" name="Title 47"/>
          <p:cNvSpPr>
            <a:spLocks noGrp="1"/>
          </p:cNvSpPr>
          <p:nvPr>
            <p:ph type="title"/>
          </p:nvPr>
        </p:nvSpPr>
        <p:spPr>
          <a:xfrm>
            <a:off x="1944818" y="754980"/>
            <a:ext cx="4350803" cy="854075"/>
          </a:xfrm>
        </p:spPr>
        <p:txBody>
          <a:bodyPr>
            <a:noAutofit/>
          </a:bodyPr>
          <a:lstStyle/>
          <a:p>
            <a:pPr algn="l"/>
            <a:r>
              <a:rPr lang="en-US" dirty="0">
                <a:solidFill>
                  <a:schemeClr val="bg1"/>
                </a:solidFill>
              </a:rPr>
              <a:t>Introduction</a:t>
            </a:r>
          </a:p>
        </p:txBody>
      </p:sp>
      <p:sp>
        <p:nvSpPr>
          <p:cNvPr id="2" name="Slide Number Placeholder 1"/>
          <p:cNvSpPr>
            <a:spLocks noGrp="1"/>
          </p:cNvSpPr>
          <p:nvPr>
            <p:ph type="sldNum" sz="quarter" idx="12"/>
          </p:nvPr>
        </p:nvSpPr>
        <p:spPr/>
        <p:txBody>
          <a:bodyPr/>
          <a:lstStyle/>
          <a:p>
            <a:fld id="{5C0FB9FE-3431-4FCF-A82C-66C5D8D4E4B5}" type="slidenum">
              <a:rPr lang="en-US" smtClean="0"/>
              <a:pPr/>
              <a:t>33</a:t>
            </a:fld>
            <a:endParaRPr lang="en-US"/>
          </a:p>
        </p:txBody>
      </p:sp>
      <p:grpSp>
        <p:nvGrpSpPr>
          <p:cNvPr id="14" name="Group 13"/>
          <p:cNvGrpSpPr/>
          <p:nvPr/>
        </p:nvGrpSpPr>
        <p:grpSpPr>
          <a:xfrm>
            <a:off x="11076989" y="3687143"/>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9F5F09C-CD0E-4F43-A6E7-32DEF52A2B2A}"/>
              </a:ext>
            </a:extLst>
          </p:cNvPr>
          <p:cNvSpPr/>
          <p:nvPr/>
        </p:nvSpPr>
        <p:spPr>
          <a:xfrm>
            <a:off x="1264421" y="1246025"/>
            <a:ext cx="6622081" cy="4035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B22ABA8-B3BB-4F7B-8BF3-C1F8DDEC53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615" y="892896"/>
            <a:ext cx="8785695" cy="5072749"/>
          </a:xfrm>
          <a:prstGeom prst="rect">
            <a:avLst/>
          </a:prstGeom>
        </p:spPr>
      </p:pic>
      <p:sp>
        <p:nvSpPr>
          <p:cNvPr id="25" name="TextBox 24">
            <a:extLst>
              <a:ext uri="{FF2B5EF4-FFF2-40B4-BE49-F238E27FC236}">
                <a16:creationId xmlns:a16="http://schemas.microsoft.com/office/drawing/2014/main" id="{C698AE3D-0172-48EB-861E-F17DE17BC315}"/>
              </a:ext>
            </a:extLst>
          </p:cNvPr>
          <p:cNvSpPr txBox="1"/>
          <p:nvPr/>
        </p:nvSpPr>
        <p:spPr>
          <a:xfrm>
            <a:off x="8052212" y="2472105"/>
            <a:ext cx="3017870" cy="1107996"/>
          </a:xfrm>
          <a:prstGeom prst="rect">
            <a:avLst/>
          </a:prstGeom>
          <a:noFill/>
        </p:spPr>
        <p:txBody>
          <a:bodyPr wrap="square" lIns="0" tIns="0" rIns="0" bIns="0" rtlCol="0" anchor="ctr">
            <a:spAutoFit/>
          </a:bodyPr>
          <a:lstStyle/>
          <a:p>
            <a:pPr algn="r"/>
            <a:r>
              <a:rPr lang="en-US" sz="3600" dirty="0">
                <a:solidFill>
                  <a:srgbClr val="0C0466"/>
                </a:solidFill>
                <a:latin typeface="Franklin Gothic Demi" panose="020B0703020102020204" pitchFamily="34" charset="0"/>
              </a:rPr>
              <a:t>Fetching</a:t>
            </a:r>
          </a:p>
          <a:p>
            <a:pPr algn="r"/>
            <a:r>
              <a:rPr lang="en-US" sz="3600" dirty="0">
                <a:solidFill>
                  <a:srgbClr val="0C0466"/>
                </a:solidFill>
                <a:latin typeface="Franklin Gothic Demi" panose="020B0703020102020204" pitchFamily="34" charset="0"/>
              </a:rPr>
              <a:t>JSON files</a:t>
            </a:r>
          </a:p>
        </p:txBody>
      </p:sp>
      <p:pic>
        <p:nvPicPr>
          <p:cNvPr id="5" name="Picture 4">
            <a:extLst>
              <a:ext uri="{FF2B5EF4-FFF2-40B4-BE49-F238E27FC236}">
                <a16:creationId xmlns:a16="http://schemas.microsoft.com/office/drawing/2014/main" id="{377DE9D1-9B3A-20FA-0ED8-732D9724B6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465" y="1354016"/>
            <a:ext cx="6341283" cy="3780692"/>
          </a:xfrm>
          <a:prstGeom prst="rect">
            <a:avLst/>
          </a:prstGeom>
        </p:spPr>
      </p:pic>
    </p:spTree>
    <p:extLst>
      <p:ext uri="{BB962C8B-B14F-4D97-AF65-F5344CB8AC3E}">
        <p14:creationId xmlns:p14="http://schemas.microsoft.com/office/powerpoint/2010/main" val="259953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1"/>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H="1">
            <a:off x="9504530"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rot="10800000">
            <a:off x="6646650" y="-2"/>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rot="10800000" flipH="1">
            <a:off x="6646717" y="497"/>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a:off x="9307600" y="-2"/>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8" name="Title 47"/>
          <p:cNvSpPr>
            <a:spLocks noGrp="1"/>
          </p:cNvSpPr>
          <p:nvPr>
            <p:ph type="title"/>
          </p:nvPr>
        </p:nvSpPr>
        <p:spPr>
          <a:xfrm>
            <a:off x="1944818" y="754980"/>
            <a:ext cx="4350803" cy="854075"/>
          </a:xfrm>
        </p:spPr>
        <p:txBody>
          <a:bodyPr>
            <a:noAutofit/>
          </a:bodyPr>
          <a:lstStyle/>
          <a:p>
            <a:pPr algn="l"/>
            <a:r>
              <a:rPr lang="en-US" dirty="0">
                <a:solidFill>
                  <a:schemeClr val="bg1"/>
                </a:solidFill>
              </a:rPr>
              <a:t>Introduction</a:t>
            </a:r>
          </a:p>
        </p:txBody>
      </p:sp>
      <p:sp>
        <p:nvSpPr>
          <p:cNvPr id="2" name="Slide Number Placeholder 1"/>
          <p:cNvSpPr>
            <a:spLocks noGrp="1"/>
          </p:cNvSpPr>
          <p:nvPr>
            <p:ph type="sldNum" sz="quarter" idx="12"/>
          </p:nvPr>
        </p:nvSpPr>
        <p:spPr/>
        <p:txBody>
          <a:bodyPr/>
          <a:lstStyle/>
          <a:p>
            <a:fld id="{5C0FB9FE-3431-4FCF-A82C-66C5D8D4E4B5}" type="slidenum">
              <a:rPr lang="en-US" smtClean="0"/>
              <a:pPr/>
              <a:t>34</a:t>
            </a:fld>
            <a:endParaRPr lang="en-US"/>
          </a:p>
        </p:txBody>
      </p:sp>
      <p:grpSp>
        <p:nvGrpSpPr>
          <p:cNvPr id="14" name="Group 13"/>
          <p:cNvGrpSpPr/>
          <p:nvPr/>
        </p:nvGrpSpPr>
        <p:grpSpPr>
          <a:xfrm>
            <a:off x="2574339" y="3726445"/>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9F5F09C-CD0E-4F43-A6E7-32DEF52A2B2A}"/>
              </a:ext>
            </a:extLst>
          </p:cNvPr>
          <p:cNvSpPr/>
          <p:nvPr/>
        </p:nvSpPr>
        <p:spPr>
          <a:xfrm>
            <a:off x="4259555" y="1246025"/>
            <a:ext cx="6622081" cy="4035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B22ABA8-B3BB-4F7B-8BF3-C1F8DDEC53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9078" y="892623"/>
            <a:ext cx="8785695" cy="5072749"/>
          </a:xfrm>
          <a:prstGeom prst="rect">
            <a:avLst/>
          </a:prstGeom>
        </p:spPr>
      </p:pic>
      <p:sp>
        <p:nvSpPr>
          <p:cNvPr id="25" name="TextBox 24">
            <a:extLst>
              <a:ext uri="{FF2B5EF4-FFF2-40B4-BE49-F238E27FC236}">
                <a16:creationId xmlns:a16="http://schemas.microsoft.com/office/drawing/2014/main" id="{C698AE3D-0172-48EB-861E-F17DE17BC315}"/>
              </a:ext>
            </a:extLst>
          </p:cNvPr>
          <p:cNvSpPr txBox="1"/>
          <p:nvPr/>
        </p:nvSpPr>
        <p:spPr>
          <a:xfrm>
            <a:off x="433847" y="2401730"/>
            <a:ext cx="3591284" cy="1908215"/>
          </a:xfrm>
          <a:prstGeom prst="rect">
            <a:avLst/>
          </a:prstGeom>
          <a:noFill/>
        </p:spPr>
        <p:txBody>
          <a:bodyPr wrap="square" lIns="0" tIns="0" rIns="0" bIns="0" rtlCol="0" anchor="ctr">
            <a:spAutoFit/>
          </a:bodyPr>
          <a:lstStyle/>
          <a:p>
            <a:r>
              <a:rPr lang="en-US" sz="4000" dirty="0">
                <a:solidFill>
                  <a:srgbClr val="0C0466"/>
                </a:solidFill>
                <a:latin typeface="Franklin Gothic Demi" panose="020B0703020102020204" pitchFamily="34" charset="0"/>
              </a:rPr>
              <a:t>Describing the Attributes</a:t>
            </a:r>
          </a:p>
          <a:p>
            <a:endParaRPr lang="en-US" sz="4400" dirty="0">
              <a:solidFill>
                <a:srgbClr val="0C0466"/>
              </a:solidFill>
              <a:latin typeface="Franklin Gothic Demi" panose="020B0703020102020204" pitchFamily="34" charset="0"/>
            </a:endParaRPr>
          </a:p>
        </p:txBody>
      </p:sp>
      <p:pic>
        <p:nvPicPr>
          <p:cNvPr id="4" name="Picture 3">
            <a:extLst>
              <a:ext uri="{FF2B5EF4-FFF2-40B4-BE49-F238E27FC236}">
                <a16:creationId xmlns:a16="http://schemas.microsoft.com/office/drawing/2014/main" id="{B8F6B016-611D-86D8-4860-53913A786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8977" y="1385161"/>
            <a:ext cx="6311600" cy="3685311"/>
          </a:xfrm>
          <a:prstGeom prst="rect">
            <a:avLst/>
          </a:prstGeom>
        </p:spPr>
      </p:pic>
    </p:spTree>
    <p:extLst>
      <p:ext uri="{BB962C8B-B14F-4D97-AF65-F5344CB8AC3E}">
        <p14:creationId xmlns:p14="http://schemas.microsoft.com/office/powerpoint/2010/main" val="270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952" t="9234" r="1952" b="9910"/>
          <a:stretch/>
        </p:blipFill>
        <p:spPr>
          <a:xfrm>
            <a:off x="0" y="27842"/>
            <a:ext cx="12192000" cy="6838950"/>
          </a:xfrm>
          <a:prstGeom prst="rect">
            <a:avLst/>
          </a:prstGeom>
        </p:spPr>
      </p:pic>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735623" y="309978"/>
            <a:ext cx="10896600" cy="854075"/>
          </a:xfrm>
        </p:spPr>
        <p:txBody>
          <a:bodyPr>
            <a:noAutofit/>
          </a:bodyPr>
          <a:lstStyle/>
          <a:p>
            <a:r>
              <a:rPr lang="en-US" sz="8000" dirty="0">
                <a:solidFill>
                  <a:schemeClr val="bg1"/>
                </a:solidFill>
                <a:latin typeface="Tw Cen MT Condensed" panose="020B0606020104020203" pitchFamily="34" charset="0"/>
              </a:rPr>
              <a:t>Conclusion And Result</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 name="TextBox 3">
            <a:extLst>
              <a:ext uri="{FF2B5EF4-FFF2-40B4-BE49-F238E27FC236}">
                <a16:creationId xmlns:a16="http://schemas.microsoft.com/office/drawing/2014/main" id="{D8A1F83C-3E9F-FE00-8B9C-5572C6F84A5B}"/>
              </a:ext>
            </a:extLst>
          </p:cNvPr>
          <p:cNvSpPr txBox="1"/>
          <p:nvPr/>
        </p:nvSpPr>
        <p:spPr>
          <a:xfrm>
            <a:off x="190500" y="1446189"/>
            <a:ext cx="7438293" cy="4524315"/>
          </a:xfrm>
          <a:prstGeom prst="rect">
            <a:avLst/>
          </a:prstGeom>
          <a:noFill/>
        </p:spPr>
        <p:txBody>
          <a:bodyPr wrap="square" rtlCol="0">
            <a:spAutoFit/>
          </a:bodyPr>
          <a:lstStyle/>
          <a:p>
            <a:pPr algn="l"/>
            <a:endParaRPr lang="en-IN" sz="1800" b="1" i="0" u="none" strike="noStrike" baseline="0" dirty="0">
              <a:solidFill>
                <a:schemeClr val="bg1"/>
              </a:solidFill>
              <a:latin typeface="Times New Roman" panose="02020603050405020304" pitchFamily="18" charset="0"/>
            </a:endParaRPr>
          </a:p>
          <a:p>
            <a:r>
              <a:rPr lang="en-US" sz="1800" b="1" i="0" u="none" strike="noStrike" baseline="0" dirty="0">
                <a:solidFill>
                  <a:schemeClr val="bg1"/>
                </a:solidFill>
                <a:latin typeface="Times New Roman" panose="02020603050405020304" pitchFamily="18" charset="0"/>
              </a:rPr>
              <a:t>In this strategy for anticipating climate expectation we present innovation in view of machine learning procedures just to give appropriate examination to weather conditions estimates in this paper. As well realized insightful models today made utilizing AI innovations that are a lot more straightforward tan regular actual model. They use assets In an extremely less sum and even that run practically any machine for anticipate the outcome including cell phones. </a:t>
            </a:r>
          </a:p>
          <a:p>
            <a:r>
              <a:rPr lang="en-US" sz="1800" b="1" i="0" u="none" strike="noStrike" baseline="0" dirty="0">
                <a:solidFill>
                  <a:schemeClr val="bg1"/>
                </a:solidFill>
                <a:latin typeface="Times New Roman" panose="02020603050405020304" pitchFamily="18" charset="0"/>
              </a:rPr>
              <a:t>In later we wanted to gather more information connected with climate from an extraordinary specific area or region however from different parts on the off chance that the urban communities utilizing minimal expense internet of things gadgets like temperature and moistness sensors. We additionally found that the district that impact the atmospheric conditions and causing weighty precipitation, flood by tracked down the connection between the temperature and the scope additionally assists with grasping aggravation in the environment. </a:t>
            </a:r>
            <a:endParaRPr lang="en-IN" b="1" dirty="0">
              <a:solidFill>
                <a:schemeClr val="bg1"/>
              </a:solidFill>
            </a:endParaRPr>
          </a:p>
        </p:txBody>
      </p:sp>
      <p:pic>
        <p:nvPicPr>
          <p:cNvPr id="5" name="Picture 4">
            <a:extLst>
              <a:ext uri="{FF2B5EF4-FFF2-40B4-BE49-F238E27FC236}">
                <a16:creationId xmlns:a16="http://schemas.microsoft.com/office/drawing/2014/main" id="{9C376E1F-0CC5-5C63-3B97-BC4356F428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4135" y="1299910"/>
            <a:ext cx="2153224" cy="4246880"/>
          </a:xfrm>
          <a:prstGeom prst="rect">
            <a:avLst/>
          </a:prstGeom>
        </p:spPr>
      </p:pic>
      <p:pic>
        <p:nvPicPr>
          <p:cNvPr id="12" name="Picture 11">
            <a:extLst>
              <a:ext uri="{FF2B5EF4-FFF2-40B4-BE49-F238E27FC236}">
                <a16:creationId xmlns:a16="http://schemas.microsoft.com/office/drawing/2014/main" id="{0BC6B775-86E6-7411-6DE6-593B86E593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8983" y="1299911"/>
            <a:ext cx="2195847" cy="4246879"/>
          </a:xfrm>
          <a:prstGeom prst="rect">
            <a:avLst/>
          </a:prstGeom>
        </p:spPr>
      </p:pic>
    </p:spTree>
    <p:extLst>
      <p:ext uri="{BB962C8B-B14F-4D97-AF65-F5344CB8AC3E}">
        <p14:creationId xmlns:p14="http://schemas.microsoft.com/office/powerpoint/2010/main" val="133992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8"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815199" y="265004"/>
            <a:ext cx="10896600" cy="854075"/>
          </a:xfrm>
        </p:spPr>
        <p:txBody>
          <a:bodyPr/>
          <a:lstStyle/>
          <a:p>
            <a:r>
              <a:rPr lang="en-US" dirty="0">
                <a:solidFill>
                  <a:schemeClr val="bg1"/>
                </a:solidFill>
              </a:rPr>
              <a:t>References</a:t>
            </a:r>
          </a:p>
        </p:txBody>
      </p:sp>
      <p:sp>
        <p:nvSpPr>
          <p:cNvPr id="3" name="Slide Number Placeholder 2"/>
          <p:cNvSpPr>
            <a:spLocks noGrp="1"/>
          </p:cNvSpPr>
          <p:nvPr>
            <p:ph type="sldNum" sz="quarter" idx="12"/>
          </p:nvPr>
        </p:nvSpPr>
        <p:spPr/>
        <p:txBody>
          <a:bodyPr/>
          <a:lstStyle/>
          <a:p>
            <a:fld id="{5C0FB9FE-3431-4FCF-A82C-66C5D8D4E4B5}" type="slidenum">
              <a:rPr lang="en-US" smtClean="0"/>
              <a:pPr/>
              <a:t>36</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6" name="TextBox 25">
            <a:extLst>
              <a:ext uri="{FF2B5EF4-FFF2-40B4-BE49-F238E27FC236}">
                <a16:creationId xmlns:a16="http://schemas.microsoft.com/office/drawing/2014/main" id="{73117780-43B1-4B9B-8055-1CCF4147C413}"/>
              </a:ext>
            </a:extLst>
          </p:cNvPr>
          <p:cNvSpPr txBox="1"/>
          <p:nvPr/>
        </p:nvSpPr>
        <p:spPr>
          <a:xfrm>
            <a:off x="1026162" y="2485829"/>
            <a:ext cx="10139675" cy="3600986"/>
          </a:xfrm>
          <a:prstGeom prst="rect">
            <a:avLst/>
          </a:prstGeom>
          <a:noFill/>
        </p:spPr>
        <p:txBody>
          <a:bodyPr wrap="square" lIns="0" tIns="0" rIns="0" bIns="0" rtlCol="0" anchor="ctr">
            <a:spAutoFit/>
          </a:bodyPr>
          <a:lstStyle/>
          <a:p>
            <a:pPr algn="ctr"/>
            <a:r>
              <a:rPr lang="en-US" dirty="0"/>
              <a:t>Project Idea from:</a:t>
            </a:r>
          </a:p>
          <a:p>
            <a:pPr algn="ctr"/>
            <a:r>
              <a:rPr lang="en-US" dirty="0"/>
              <a:t> </a:t>
            </a:r>
            <a:r>
              <a:rPr lang="en-US" dirty="0">
                <a:hlinkClick r:id="rId3"/>
              </a:rPr>
              <a:t>https://www.kaggle.com/salmamaamouri/weather-prediction-regression-neural-model</a:t>
            </a:r>
            <a:endParaRPr lang="en-US" dirty="0"/>
          </a:p>
          <a:p>
            <a:pPr algn="ctr"/>
            <a:r>
              <a:rPr lang="en-US" u="sng" dirty="0">
                <a:solidFill>
                  <a:schemeClr val="accent1">
                    <a:lumMod val="75000"/>
                  </a:schemeClr>
                </a:solidFill>
              </a:rPr>
              <a:t>https://youtu.be/f2oSRBwN2HY</a:t>
            </a:r>
          </a:p>
          <a:p>
            <a:pPr algn="ctr"/>
            <a:endParaRPr lang="en-US" dirty="0">
              <a:solidFill>
                <a:schemeClr val="accent1">
                  <a:lumMod val="75000"/>
                </a:schemeClr>
              </a:solidFill>
            </a:endParaRPr>
          </a:p>
          <a:p>
            <a:pPr algn="ctr"/>
            <a:endParaRPr lang="en-US" dirty="0"/>
          </a:p>
          <a:p>
            <a:pPr algn="ctr"/>
            <a:r>
              <a:rPr lang="en-US" dirty="0"/>
              <a:t>PPT template from:</a:t>
            </a:r>
          </a:p>
          <a:p>
            <a:pPr algn="ctr"/>
            <a:r>
              <a:rPr lang="en-US" dirty="0">
                <a:hlinkClick r:id="rId4"/>
              </a:rPr>
              <a:t>Creative Area Chart | Free PowerPoint Template (24slides.com)</a:t>
            </a:r>
            <a:endParaRPr lang="en-US" dirty="0"/>
          </a:p>
          <a:p>
            <a:pPr algn="ctr"/>
            <a:endParaRPr lang="en-US" dirty="0"/>
          </a:p>
          <a:p>
            <a:pPr algn="ctr"/>
            <a:r>
              <a:rPr lang="en-US" dirty="0"/>
              <a:t>Content from:</a:t>
            </a:r>
          </a:p>
          <a:p>
            <a:pPr algn="ctr"/>
            <a:r>
              <a:rPr lang="en-US" dirty="0">
                <a:hlinkClick r:id="rId5"/>
              </a:rPr>
              <a:t>Weather forecasting with data science approaches | by Andrii </a:t>
            </a:r>
            <a:r>
              <a:rPr lang="en-US" dirty="0" err="1">
                <a:hlinkClick r:id="rId5"/>
              </a:rPr>
              <a:t>Shchur</a:t>
            </a:r>
            <a:r>
              <a:rPr lang="en-US" dirty="0">
                <a:hlinkClick r:id="rId5"/>
              </a:rPr>
              <a:t> | Towards Data Science</a:t>
            </a:r>
            <a:endParaRPr lang="en-US" dirty="0"/>
          </a:p>
          <a:p>
            <a:pPr algn="ctr"/>
            <a:r>
              <a:rPr lang="en-IN" dirty="0">
                <a:hlinkClick r:id="rId6"/>
              </a:rPr>
              <a:t>Data science – Wikipedia</a:t>
            </a:r>
            <a:endParaRPr lang="en-IN" dirty="0"/>
          </a:p>
          <a:p>
            <a:pPr algn="ctr"/>
            <a:r>
              <a:rPr lang="en-US" dirty="0">
                <a:hlinkClick r:id="rId7"/>
              </a:rPr>
              <a:t>Data Science for Weather Prediction - The Prerequisite to all Natural Disasters - </a:t>
            </a:r>
            <a:r>
              <a:rPr lang="en-US" dirty="0" err="1">
                <a:hlinkClick r:id="rId7"/>
              </a:rPr>
              <a:t>DataFlair</a:t>
            </a:r>
            <a:r>
              <a:rPr lang="en-US" dirty="0">
                <a:hlinkClick r:id="rId7"/>
              </a:rPr>
              <a:t> (data-</a:t>
            </a:r>
            <a:r>
              <a:rPr lang="en-US" dirty="0" err="1">
                <a:hlinkClick r:id="rId7"/>
              </a:rPr>
              <a:t>flair.training</a:t>
            </a:r>
            <a:r>
              <a:rPr lang="en-US" dirty="0">
                <a:hlinkClick r:id="rId7"/>
              </a:rPr>
              <a:t>)</a:t>
            </a:r>
            <a:endParaRPr lang="en-US" dirty="0"/>
          </a:p>
          <a:p>
            <a:pPr algn="ctr"/>
            <a:endParaRPr lang="en-US" dirty="0"/>
          </a:p>
        </p:txBody>
      </p:sp>
    </p:spTree>
    <p:extLst>
      <p:ext uri="{BB962C8B-B14F-4D97-AF65-F5344CB8AC3E}">
        <p14:creationId xmlns:p14="http://schemas.microsoft.com/office/powerpoint/2010/main" val="420847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952" t="9234" r="1952" b="9910"/>
          <a:stretch/>
        </p:blipFill>
        <p:spPr>
          <a:xfrm>
            <a:off x="0" y="19050"/>
            <a:ext cx="12192000" cy="6838950"/>
          </a:xfrm>
          <a:prstGeom prst="rect">
            <a:avLst/>
          </a:prstGeom>
        </p:spPr>
      </p:pic>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0" y="1187677"/>
            <a:ext cx="10896600" cy="854075"/>
          </a:xfrm>
        </p:spPr>
        <p:txBody>
          <a:bodyPr>
            <a:noAutofit/>
          </a:bodyPr>
          <a:lstStyle/>
          <a:p>
            <a:r>
              <a:rPr lang="en-US" sz="9600" dirty="0">
                <a:solidFill>
                  <a:schemeClr val="bg1"/>
                </a:solidFill>
                <a:latin typeface="Tw Cen MT Condensed" panose="020B0606020104020203" pitchFamily="34" charset="0"/>
              </a:rPr>
              <a:t>THANK YOU</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Tree>
    <p:extLst>
      <p:ext uri="{BB962C8B-B14F-4D97-AF65-F5344CB8AC3E}">
        <p14:creationId xmlns:p14="http://schemas.microsoft.com/office/powerpoint/2010/main" val="179894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0" y="1391956"/>
            <a:ext cx="12204197" cy="5466044"/>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p:cNvSpPr/>
          <p:nvPr/>
        </p:nvSpPr>
        <p:spPr>
          <a:xfrm>
            <a:off x="1" y="-448408"/>
            <a:ext cx="12204196" cy="649843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647700" y="512479"/>
            <a:ext cx="10896600" cy="854075"/>
          </a:xfrm>
        </p:spPr>
        <p:txBody>
          <a:bodyPr>
            <a:noAutofit/>
          </a:bodyPr>
          <a:lstStyle/>
          <a:p>
            <a:r>
              <a:rPr lang="en-US" sz="6000" dirty="0">
                <a:solidFill>
                  <a:schemeClr val="bg1"/>
                </a:solidFill>
                <a:latin typeface="Tw Cen MT Condensed" panose="020B0606020104020203" pitchFamily="34" charset="0"/>
              </a:rPr>
              <a:t>Introduction</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 name="TextBox 2">
            <a:extLst>
              <a:ext uri="{FF2B5EF4-FFF2-40B4-BE49-F238E27FC236}">
                <a16:creationId xmlns:a16="http://schemas.microsoft.com/office/drawing/2014/main" id="{6425F136-99DE-92AE-6290-8946EDC0643C}"/>
              </a:ext>
            </a:extLst>
          </p:cNvPr>
          <p:cNvSpPr txBox="1"/>
          <p:nvPr/>
        </p:nvSpPr>
        <p:spPr>
          <a:xfrm>
            <a:off x="1274886" y="777634"/>
            <a:ext cx="9258300" cy="5909310"/>
          </a:xfrm>
          <a:prstGeom prst="rect">
            <a:avLst/>
          </a:prstGeom>
          <a:noFill/>
        </p:spPr>
        <p:txBody>
          <a:bodyPr wrap="square" rtlCol="0">
            <a:spAutoFit/>
          </a:bodyPr>
          <a:lstStyle/>
          <a:p>
            <a:pPr algn="l"/>
            <a:endParaRPr lang="en-IN" sz="1800" b="1" i="0" u="none" strike="noStrike" baseline="0" dirty="0">
              <a:solidFill>
                <a:schemeClr val="bg1"/>
              </a:solidFill>
              <a:latin typeface="Times New Roman" panose="02020603050405020304" pitchFamily="18" charset="0"/>
            </a:endParaRPr>
          </a:p>
          <a:p>
            <a:endParaRPr lang="en-IN" sz="1800" b="1" i="0" u="none" strike="noStrike" baseline="0" dirty="0">
              <a:solidFill>
                <a:schemeClr val="bg1"/>
              </a:solidFill>
              <a:latin typeface="Times New Roman" panose="02020603050405020304" pitchFamily="18" charset="0"/>
            </a:endParaRPr>
          </a:p>
          <a:p>
            <a:r>
              <a:rPr lang="en-US" sz="1800" b="1" i="0" u="none" strike="noStrike" baseline="0" dirty="0">
                <a:solidFill>
                  <a:schemeClr val="bg1"/>
                </a:solidFill>
                <a:latin typeface="Times New Roman" panose="02020603050405020304" pitchFamily="18" charset="0"/>
              </a:rPr>
              <a:t>Each one mindful of todays condition because of absence of spotlight on nature todays environment condition changes excessively fast and we can say ceaselessly from one side of the planet to the other todays world exact anticipating of weather conditions are significant. Still everybody lives totally relies upon the climate accessibility and there economical endurance in any event, for premise need for endurance for cultivating to producing, for customary voyaging, taking into account that the whole planet is encountering day to day natural changes and its ramifications that is the reason it is vital to ensure day to day tasks that are basic and smooth as well as fast and functionable and consistent spryness. Considering that the climate of one spot region most certainly influences the condition in another locale since weather patterns framework can steer trip a distant in every one of the headings slowly. That is the reason climate of one region can impact the climate state of other. Here we propose a strategy for estimating whether conditions by gathering all substantial data from research as well as assortment of verifiable information connected with climate from various areas. </a:t>
            </a:r>
          </a:p>
          <a:p>
            <a:r>
              <a:rPr lang="en-US" sz="1800" b="1" i="0" u="none" strike="noStrike" baseline="0" dirty="0">
                <a:solidFill>
                  <a:schemeClr val="bg1"/>
                </a:solidFill>
                <a:latin typeface="Times New Roman" panose="02020603050405020304" pitchFamily="18" charset="0"/>
              </a:rPr>
              <a:t>By brushing every one of the legitimate gathered information and use it to prepare AI model that can precisely conjecture the climate for the legitimate expectation. This basic model sudden spike in demand for minimal expense ,low-asset processing framework while as yet giving exact quick and solid information result for conjecture that can be utilized in our regular routines. </a:t>
            </a:r>
            <a:endParaRPr lang="en-IN" b="1" dirty="0">
              <a:solidFill>
                <a:schemeClr val="bg1"/>
              </a:solidFill>
            </a:endParaRPr>
          </a:p>
        </p:txBody>
      </p:sp>
    </p:spTree>
    <p:extLst>
      <p:ext uri="{BB962C8B-B14F-4D97-AF65-F5344CB8AC3E}">
        <p14:creationId xmlns:p14="http://schemas.microsoft.com/office/powerpoint/2010/main" val="36038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1"/>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flipH="1">
            <a:off x="-2"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a:off x="-1" y="0"/>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flipH="1">
            <a:off x="-1" y="0"/>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a:off x="1238619" y="5835031"/>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6" name="Oval 55"/>
          <p:cNvSpPr/>
          <p:nvPr/>
        </p:nvSpPr>
        <p:spPr>
          <a:xfrm>
            <a:off x="1098711" y="3176589"/>
            <a:ext cx="510554" cy="51055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Slide Number Placeholder 1"/>
          <p:cNvSpPr>
            <a:spLocks noGrp="1"/>
          </p:cNvSpPr>
          <p:nvPr>
            <p:ph type="sldNum" sz="quarter" idx="12"/>
          </p:nvPr>
        </p:nvSpPr>
        <p:spPr/>
        <p:txBody>
          <a:bodyPr/>
          <a:lstStyle/>
          <a:p>
            <a:fld id="{5C0FB9FE-3431-4FCF-A82C-66C5D8D4E4B5}" type="slidenum">
              <a:rPr lang="en-US" smtClean="0"/>
              <a:pPr/>
              <a:t>5</a:t>
            </a:fld>
            <a:endParaRPr lang="en-US"/>
          </a:p>
        </p:txBody>
      </p:sp>
      <p:sp>
        <p:nvSpPr>
          <p:cNvPr id="57" name="TextBox 56"/>
          <p:cNvSpPr txBox="1"/>
          <p:nvPr/>
        </p:nvSpPr>
        <p:spPr>
          <a:xfrm>
            <a:off x="5067665" y="2905701"/>
            <a:ext cx="6476633" cy="1661993"/>
          </a:xfrm>
          <a:prstGeom prst="rect">
            <a:avLst/>
          </a:prstGeom>
          <a:noFill/>
        </p:spPr>
        <p:txBody>
          <a:bodyPr wrap="square" lIns="0" tIns="0" rIns="0" bIns="0" rtlCol="0" anchor="ctr">
            <a:spAutoFit/>
          </a:bodyPr>
          <a:lstStyle/>
          <a:p>
            <a:pPr algn="ctr"/>
            <a:r>
              <a:rPr lang="en-US" dirty="0"/>
              <a:t>Data science is an interdisciplinary field that uses scientific methods, processes, algorithms and systems to extract knowledge and insights from structured and unstructured data, and apply knowledge and actionable insights from data across a broad range of application domains. Data science is related to data mining, machine learning and big data.</a:t>
            </a:r>
          </a:p>
        </p:txBody>
      </p:sp>
      <p:sp>
        <p:nvSpPr>
          <p:cNvPr id="68" name="TextBox 67"/>
          <p:cNvSpPr txBox="1"/>
          <p:nvPr/>
        </p:nvSpPr>
        <p:spPr>
          <a:xfrm>
            <a:off x="7419127" y="1153003"/>
            <a:ext cx="3756784" cy="861774"/>
          </a:xfrm>
          <a:prstGeom prst="rect">
            <a:avLst/>
          </a:prstGeom>
          <a:noFill/>
        </p:spPr>
        <p:txBody>
          <a:bodyPr wrap="square" lIns="0" tIns="0" rIns="0" bIns="0" rtlCol="0" anchor="ctr">
            <a:spAutoFit/>
          </a:bodyPr>
          <a:lstStyle/>
          <a:p>
            <a:pPr algn="r"/>
            <a:r>
              <a:rPr lang="en-US" sz="2800" dirty="0">
                <a:solidFill>
                  <a:srgbClr val="0C0466"/>
                </a:solidFill>
                <a:latin typeface="Franklin Gothic Demi" panose="020B0703020102020204" pitchFamily="34" charset="0"/>
              </a:rPr>
              <a:t>What is</a:t>
            </a:r>
          </a:p>
          <a:p>
            <a:pPr algn="r"/>
            <a:r>
              <a:rPr lang="en-US" sz="2800" dirty="0">
                <a:solidFill>
                  <a:srgbClr val="0C0466"/>
                </a:solidFill>
                <a:latin typeface="Franklin Gothic Demi" panose="020B0703020102020204" pitchFamily="34" charset="0"/>
              </a:rPr>
              <a:t>Data Science?</a:t>
            </a:r>
          </a:p>
        </p:txBody>
      </p:sp>
      <p:grpSp>
        <p:nvGrpSpPr>
          <p:cNvPr id="14" name="Group 13"/>
          <p:cNvGrpSpPr/>
          <p:nvPr/>
        </p:nvGrpSpPr>
        <p:grpSpPr>
          <a:xfrm>
            <a:off x="10717505" y="2224108"/>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DF89DD-A407-4429-9E85-2D5AB95CADEC}"/>
              </a:ext>
            </a:extLst>
          </p:cNvPr>
          <p:cNvPicPr>
            <a:picLocks noChangeAspect="1"/>
          </p:cNvPicPr>
          <p:nvPr/>
        </p:nvPicPr>
        <p:blipFill>
          <a:blip r:embed="rId5">
            <a:clrChange>
              <a:clrFrom>
                <a:srgbClr val="1C1B1B"/>
              </a:clrFrom>
              <a:clrTo>
                <a:srgbClr val="1C1B1B">
                  <a:alpha val="0"/>
                </a:srgbClr>
              </a:clrTo>
            </a:clrChange>
            <a:extLst>
              <a:ext uri="{28A0092B-C50C-407E-A947-70E740481C1C}">
                <a14:useLocalDpi xmlns:a14="http://schemas.microsoft.com/office/drawing/2010/main" val="0"/>
              </a:ext>
            </a:extLst>
          </a:blip>
          <a:stretch>
            <a:fillRect/>
          </a:stretch>
        </p:blipFill>
        <p:spPr>
          <a:xfrm>
            <a:off x="3555911" y="2924003"/>
            <a:ext cx="7620000" cy="5715000"/>
          </a:xfrm>
          <a:prstGeom prst="rect">
            <a:avLst/>
          </a:prstGeom>
        </p:spPr>
      </p:pic>
    </p:spTree>
    <p:extLst>
      <p:ext uri="{BB962C8B-B14F-4D97-AF65-F5344CB8AC3E}">
        <p14:creationId xmlns:p14="http://schemas.microsoft.com/office/powerpoint/2010/main" val="281430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333999" y="-1"/>
            <a:ext cx="6858002" cy="4169556"/>
            <a:chOff x="5333999" y="-1"/>
            <a:chExt cx="6858002" cy="4169556"/>
          </a:xfrm>
        </p:grpSpPr>
        <p:sp>
          <p:nvSpPr>
            <p:cNvPr id="37" name="Freeform 36"/>
            <p:cNvSpPr/>
            <p:nvPr/>
          </p:nvSpPr>
          <p:spPr>
            <a:xfrm rot="16200000" flipH="1">
              <a:off x="6899778" y="-1565778"/>
              <a:ext cx="3726445" cy="6858001"/>
            </a:xfrm>
            <a:custGeom>
              <a:avLst/>
              <a:gdLst>
                <a:gd name="connsiteX0" fmla="*/ 0 w 3726445"/>
                <a:gd name="connsiteY0" fmla="*/ 0 h 6858001"/>
                <a:gd name="connsiteX1" fmla="*/ 0 w 3726445"/>
                <a:gd name="connsiteY1" fmla="*/ 6858001 h 6858001"/>
                <a:gd name="connsiteX2" fmla="*/ 3726445 w 3726445"/>
                <a:gd name="connsiteY2" fmla="*/ 6858001 h 6858001"/>
                <a:gd name="connsiteX3" fmla="*/ 3649240 w 3726445"/>
                <a:gd name="connsiteY3" fmla="*/ 6708721 h 6858001"/>
                <a:gd name="connsiteX4" fmla="*/ 2953073 w 3726445"/>
                <a:gd name="connsiteY4" fmla="*/ 5524501 h 6858001"/>
                <a:gd name="connsiteX5" fmla="*/ 457523 w 3726445"/>
                <a:gd name="connsiteY5" fmla="*/ 3409951 h 6858001"/>
                <a:gd name="connsiteX6" fmla="*/ 1062518 w 3726445"/>
                <a:gd name="connsiteY6" fmla="*/ 39006 h 6858001"/>
                <a:gd name="connsiteX7" fmla="*/ 1052813 w 372644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445" h="6858001">
                  <a:moveTo>
                    <a:pt x="0" y="0"/>
                  </a:moveTo>
                  <a:lnTo>
                    <a:pt x="0" y="6858001"/>
                  </a:lnTo>
                  <a:lnTo>
                    <a:pt x="3726445" y="6858001"/>
                  </a:lnTo>
                  <a:lnTo>
                    <a:pt x="3649240" y="6708721"/>
                  </a:lnTo>
                  <a:cubicBezTo>
                    <a:pt x="3407185" y="6253635"/>
                    <a:pt x="3150519" y="5831087"/>
                    <a:pt x="2953073" y="5524501"/>
                  </a:cubicBezTo>
                  <a:cubicBezTo>
                    <a:pt x="2321248" y="4543427"/>
                    <a:pt x="775023" y="4333877"/>
                    <a:pt x="457523" y="3409951"/>
                  </a:cubicBezTo>
                  <a:cubicBezTo>
                    <a:pt x="149945" y="2514899"/>
                    <a:pt x="1174276" y="678273"/>
                    <a:pt x="1062518" y="39006"/>
                  </a:cubicBezTo>
                  <a:lnTo>
                    <a:pt x="105281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8" name="Freeform 37"/>
            <p:cNvSpPr/>
            <p:nvPr/>
          </p:nvSpPr>
          <p:spPr>
            <a:xfrm rot="16200000" flipH="1">
              <a:off x="7010554" y="-1676556"/>
              <a:ext cx="3504892" cy="6858001"/>
            </a:xfrm>
            <a:custGeom>
              <a:avLst/>
              <a:gdLst>
                <a:gd name="connsiteX0" fmla="*/ 0 w 3504892"/>
                <a:gd name="connsiteY0" fmla="*/ 0 h 6858001"/>
                <a:gd name="connsiteX1" fmla="*/ 0 w 3504892"/>
                <a:gd name="connsiteY1" fmla="*/ 6858001 h 6858001"/>
                <a:gd name="connsiteX2" fmla="*/ 3504892 w 3504892"/>
                <a:gd name="connsiteY2" fmla="*/ 6858001 h 6858001"/>
                <a:gd name="connsiteX3" fmla="*/ 3427687 w 3504892"/>
                <a:gd name="connsiteY3" fmla="*/ 6708721 h 6858001"/>
                <a:gd name="connsiteX4" fmla="*/ 2731520 w 3504892"/>
                <a:gd name="connsiteY4" fmla="*/ 5524501 h 6858001"/>
                <a:gd name="connsiteX5" fmla="*/ 235970 w 3504892"/>
                <a:gd name="connsiteY5" fmla="*/ 3409951 h 6858001"/>
                <a:gd name="connsiteX6" fmla="*/ 840965 w 3504892"/>
                <a:gd name="connsiteY6" fmla="*/ 39006 h 6858001"/>
                <a:gd name="connsiteX7" fmla="*/ 831260 w 3504892"/>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4892" h="6858001">
                  <a:moveTo>
                    <a:pt x="0" y="0"/>
                  </a:moveTo>
                  <a:lnTo>
                    <a:pt x="0" y="6858001"/>
                  </a:lnTo>
                  <a:lnTo>
                    <a:pt x="3504892" y="6858001"/>
                  </a:lnTo>
                  <a:lnTo>
                    <a:pt x="3427687" y="6708721"/>
                  </a:lnTo>
                  <a:cubicBezTo>
                    <a:pt x="3185632" y="6253635"/>
                    <a:pt x="2928966" y="5831087"/>
                    <a:pt x="2731520" y="5524501"/>
                  </a:cubicBezTo>
                  <a:cubicBezTo>
                    <a:pt x="2099695" y="4543427"/>
                    <a:pt x="553470" y="4333877"/>
                    <a:pt x="235970" y="3409951"/>
                  </a:cubicBezTo>
                  <a:cubicBezTo>
                    <a:pt x="-71608" y="2514899"/>
                    <a:pt x="952723" y="678273"/>
                    <a:pt x="840965" y="39006"/>
                  </a:cubicBezTo>
                  <a:lnTo>
                    <a:pt x="83126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6200000" flipH="1">
              <a:off x="6678223" y="-1344223"/>
              <a:ext cx="4169555" cy="6858001"/>
            </a:xfrm>
            <a:custGeom>
              <a:avLst/>
              <a:gdLst>
                <a:gd name="connsiteX0" fmla="*/ 0 w 4169555"/>
                <a:gd name="connsiteY0" fmla="*/ 0 h 6858001"/>
                <a:gd name="connsiteX1" fmla="*/ 0 w 4169555"/>
                <a:gd name="connsiteY1" fmla="*/ 6858001 h 6858001"/>
                <a:gd name="connsiteX2" fmla="*/ 4169555 w 4169555"/>
                <a:gd name="connsiteY2" fmla="*/ 6858001 h 6858001"/>
                <a:gd name="connsiteX3" fmla="*/ 4092350 w 4169555"/>
                <a:gd name="connsiteY3" fmla="*/ 6708721 h 6858001"/>
                <a:gd name="connsiteX4" fmla="*/ 3396183 w 4169555"/>
                <a:gd name="connsiteY4" fmla="*/ 5524501 h 6858001"/>
                <a:gd name="connsiteX5" fmla="*/ 900633 w 4169555"/>
                <a:gd name="connsiteY5" fmla="*/ 3409951 h 6858001"/>
                <a:gd name="connsiteX6" fmla="*/ 1505628 w 4169555"/>
                <a:gd name="connsiteY6" fmla="*/ 39006 h 6858001"/>
                <a:gd name="connsiteX7" fmla="*/ 1495923 w 4169555"/>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9555" h="6858001">
                  <a:moveTo>
                    <a:pt x="0" y="0"/>
                  </a:moveTo>
                  <a:lnTo>
                    <a:pt x="0" y="6858001"/>
                  </a:lnTo>
                  <a:lnTo>
                    <a:pt x="4169555" y="6858001"/>
                  </a:lnTo>
                  <a:lnTo>
                    <a:pt x="4092350" y="6708721"/>
                  </a:lnTo>
                  <a:cubicBezTo>
                    <a:pt x="3850295" y="6253635"/>
                    <a:pt x="3593629" y="5831087"/>
                    <a:pt x="3396183" y="5524501"/>
                  </a:cubicBezTo>
                  <a:cubicBezTo>
                    <a:pt x="2764358" y="4543427"/>
                    <a:pt x="1218133" y="4333877"/>
                    <a:pt x="900633" y="3409951"/>
                  </a:cubicBezTo>
                  <a:cubicBezTo>
                    <a:pt x="593055" y="2514899"/>
                    <a:pt x="1617386" y="678273"/>
                    <a:pt x="1505628" y="39006"/>
                  </a:cubicBezTo>
                  <a:lnTo>
                    <a:pt x="1495923"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4" name="Freeform 33"/>
            <p:cNvSpPr/>
            <p:nvPr/>
          </p:nvSpPr>
          <p:spPr>
            <a:xfrm rot="16200000" flipH="1">
              <a:off x="6789000" y="-1455000"/>
              <a:ext cx="3948000" cy="6858001"/>
            </a:xfrm>
            <a:custGeom>
              <a:avLst/>
              <a:gdLst>
                <a:gd name="connsiteX0" fmla="*/ 0 w 3948000"/>
                <a:gd name="connsiteY0" fmla="*/ 0 h 6858001"/>
                <a:gd name="connsiteX1" fmla="*/ 0 w 3948000"/>
                <a:gd name="connsiteY1" fmla="*/ 6858001 h 6858001"/>
                <a:gd name="connsiteX2" fmla="*/ 3948000 w 3948000"/>
                <a:gd name="connsiteY2" fmla="*/ 6858001 h 6858001"/>
                <a:gd name="connsiteX3" fmla="*/ 3870795 w 3948000"/>
                <a:gd name="connsiteY3" fmla="*/ 6708721 h 6858001"/>
                <a:gd name="connsiteX4" fmla="*/ 3174628 w 3948000"/>
                <a:gd name="connsiteY4" fmla="*/ 5524501 h 6858001"/>
                <a:gd name="connsiteX5" fmla="*/ 679078 w 3948000"/>
                <a:gd name="connsiteY5" fmla="*/ 3409951 h 6858001"/>
                <a:gd name="connsiteX6" fmla="*/ 1284073 w 3948000"/>
                <a:gd name="connsiteY6" fmla="*/ 39006 h 6858001"/>
                <a:gd name="connsiteX7" fmla="*/ 1274368 w 3948000"/>
                <a:gd name="connsiteY7"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8000" h="6858001">
                  <a:moveTo>
                    <a:pt x="0" y="0"/>
                  </a:moveTo>
                  <a:lnTo>
                    <a:pt x="0" y="6858001"/>
                  </a:lnTo>
                  <a:lnTo>
                    <a:pt x="3948000" y="6858001"/>
                  </a:lnTo>
                  <a:lnTo>
                    <a:pt x="3870795" y="6708721"/>
                  </a:lnTo>
                  <a:cubicBezTo>
                    <a:pt x="3628740" y="6253635"/>
                    <a:pt x="3372074" y="5831087"/>
                    <a:pt x="3174628" y="5524501"/>
                  </a:cubicBezTo>
                  <a:cubicBezTo>
                    <a:pt x="2542803" y="4543427"/>
                    <a:pt x="996578" y="4333877"/>
                    <a:pt x="679078" y="3409951"/>
                  </a:cubicBezTo>
                  <a:cubicBezTo>
                    <a:pt x="371500" y="2514899"/>
                    <a:pt x="1395831" y="678273"/>
                    <a:pt x="1284073" y="39006"/>
                  </a:cubicBezTo>
                  <a:lnTo>
                    <a:pt x="1274368"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49" name="Freeform 48"/>
          <p:cNvSpPr/>
          <p:nvPr/>
        </p:nvSpPr>
        <p:spPr>
          <a:xfrm flipH="1">
            <a:off x="0" y="0"/>
            <a:ext cx="2399748" cy="6858001"/>
          </a:xfrm>
          <a:custGeom>
            <a:avLst/>
            <a:gdLst>
              <a:gd name="connsiteX0" fmla="*/ 2060446 w 2399748"/>
              <a:gd name="connsiteY0" fmla="*/ 0 h 6858001"/>
              <a:gd name="connsiteX1" fmla="*/ 294103 w 2399748"/>
              <a:gd name="connsiteY1" fmla="*/ 0 h 6858001"/>
              <a:gd name="connsiteX2" fmla="*/ 286403 w 2399748"/>
              <a:gd name="connsiteY2" fmla="*/ 48876 h 6858001"/>
              <a:gd name="connsiteX3" fmla="*/ 46464 w 2399748"/>
              <a:gd name="connsiteY3" fmla="*/ 6718387 h 6858001"/>
              <a:gd name="connsiteX4" fmla="*/ 55872 w 2399748"/>
              <a:gd name="connsiteY4" fmla="*/ 6858001 h 6858001"/>
              <a:gd name="connsiteX5" fmla="*/ 2399748 w 2399748"/>
              <a:gd name="connsiteY5" fmla="*/ 6858001 h 6858001"/>
              <a:gd name="connsiteX6" fmla="*/ 2399748 w 2399748"/>
              <a:gd name="connsiteY6" fmla="*/ 4331789 h 6858001"/>
              <a:gd name="connsiteX7" fmla="*/ 2227695 w 2399748"/>
              <a:gd name="connsiteY7" fmla="*/ 4226348 h 6858001"/>
              <a:gd name="connsiteX8" fmla="*/ 1465156 w 2399748"/>
              <a:gd name="connsiteY8" fmla="*/ 3409951 h 6858001"/>
              <a:gd name="connsiteX9" fmla="*/ 2070151 w 2399748"/>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9748" h="6858001">
                <a:moveTo>
                  <a:pt x="2060446" y="0"/>
                </a:moveTo>
                <a:lnTo>
                  <a:pt x="294103" y="0"/>
                </a:lnTo>
                <a:lnTo>
                  <a:pt x="286403" y="48876"/>
                </a:lnTo>
                <a:cubicBezTo>
                  <a:pt x="112608" y="1209299"/>
                  <a:pt x="-94001" y="4349821"/>
                  <a:pt x="46464" y="6718387"/>
                </a:cubicBezTo>
                <a:lnTo>
                  <a:pt x="55872" y="6858001"/>
                </a:lnTo>
                <a:lnTo>
                  <a:pt x="2399748" y="6858001"/>
                </a:lnTo>
                <a:lnTo>
                  <a:pt x="2399748" y="4331789"/>
                </a:lnTo>
                <a:lnTo>
                  <a:pt x="2227695" y="4226348"/>
                </a:lnTo>
                <a:cubicBezTo>
                  <a:pt x="1876070" y="4002436"/>
                  <a:pt x="1584219" y="3756423"/>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flipH="1">
            <a:off x="1" y="0"/>
            <a:ext cx="2545615" cy="6858001"/>
          </a:xfrm>
          <a:custGeom>
            <a:avLst/>
            <a:gdLst>
              <a:gd name="connsiteX0" fmla="*/ 2060446 w 2545615"/>
              <a:gd name="connsiteY0" fmla="*/ 0 h 6858001"/>
              <a:gd name="connsiteX1" fmla="*/ 294103 w 2545615"/>
              <a:gd name="connsiteY1" fmla="*/ 0 h 6858001"/>
              <a:gd name="connsiteX2" fmla="*/ 286403 w 2545615"/>
              <a:gd name="connsiteY2" fmla="*/ 48876 h 6858001"/>
              <a:gd name="connsiteX3" fmla="*/ 46464 w 2545615"/>
              <a:gd name="connsiteY3" fmla="*/ 6718387 h 6858001"/>
              <a:gd name="connsiteX4" fmla="*/ 55872 w 2545615"/>
              <a:gd name="connsiteY4" fmla="*/ 6858001 h 6858001"/>
              <a:gd name="connsiteX5" fmla="*/ 2545615 w 2545615"/>
              <a:gd name="connsiteY5" fmla="*/ 6858001 h 6858001"/>
              <a:gd name="connsiteX6" fmla="*/ 2545615 w 2545615"/>
              <a:gd name="connsiteY6" fmla="*/ 4416997 h 6858001"/>
              <a:gd name="connsiteX7" fmla="*/ 2407966 w 2545615"/>
              <a:gd name="connsiteY7" fmla="*/ 4336825 h 6858001"/>
              <a:gd name="connsiteX8" fmla="*/ 1465156 w 2545615"/>
              <a:gd name="connsiteY8" fmla="*/ 3409951 h 6858001"/>
              <a:gd name="connsiteX9" fmla="*/ 2070151 w 2545615"/>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615" h="6858001">
                <a:moveTo>
                  <a:pt x="2060446" y="0"/>
                </a:moveTo>
                <a:lnTo>
                  <a:pt x="294103" y="0"/>
                </a:lnTo>
                <a:lnTo>
                  <a:pt x="286403" y="48876"/>
                </a:lnTo>
                <a:cubicBezTo>
                  <a:pt x="112608" y="1209299"/>
                  <a:pt x="-94001" y="4349821"/>
                  <a:pt x="46464" y="6718387"/>
                </a:cubicBezTo>
                <a:lnTo>
                  <a:pt x="55872" y="6858001"/>
                </a:lnTo>
                <a:lnTo>
                  <a:pt x="2545615" y="6858001"/>
                </a:lnTo>
                <a:lnTo>
                  <a:pt x="2545615" y="4416997"/>
                </a:lnTo>
                <a:lnTo>
                  <a:pt x="2407966" y="4336825"/>
                </a:lnTo>
                <a:cubicBezTo>
                  <a:pt x="1978154" y="4081650"/>
                  <a:pt x="1604062" y="3814168"/>
                  <a:pt x="1465156" y="3409951"/>
                </a:cubicBezTo>
                <a:cubicBezTo>
                  <a:pt x="1157578" y="2514899"/>
                  <a:pt x="2181909" y="678273"/>
                  <a:pt x="2070151" y="39006"/>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flipH="1">
            <a:off x="-2" y="0"/>
            <a:ext cx="2691484" cy="6858001"/>
          </a:xfrm>
          <a:custGeom>
            <a:avLst/>
            <a:gdLst>
              <a:gd name="connsiteX0" fmla="*/ 2060446 w 2691484"/>
              <a:gd name="connsiteY0" fmla="*/ 0 h 6858001"/>
              <a:gd name="connsiteX1" fmla="*/ 294103 w 2691484"/>
              <a:gd name="connsiteY1" fmla="*/ 0 h 6858001"/>
              <a:gd name="connsiteX2" fmla="*/ 286403 w 2691484"/>
              <a:gd name="connsiteY2" fmla="*/ 48876 h 6858001"/>
              <a:gd name="connsiteX3" fmla="*/ 46464 w 2691484"/>
              <a:gd name="connsiteY3" fmla="*/ 6718387 h 6858001"/>
              <a:gd name="connsiteX4" fmla="*/ 55872 w 2691484"/>
              <a:gd name="connsiteY4" fmla="*/ 6858001 h 6858001"/>
              <a:gd name="connsiteX5" fmla="*/ 2691484 w 2691484"/>
              <a:gd name="connsiteY5" fmla="*/ 6858001 h 6858001"/>
              <a:gd name="connsiteX6" fmla="*/ 2691484 w 2691484"/>
              <a:gd name="connsiteY6" fmla="*/ 4501850 h 6858001"/>
              <a:gd name="connsiteX7" fmla="*/ 2595059 w 2691484"/>
              <a:gd name="connsiteY7" fmla="*/ 4445795 h 6858001"/>
              <a:gd name="connsiteX8" fmla="*/ 1465156 w 2691484"/>
              <a:gd name="connsiteY8" fmla="*/ 3409951 h 6858001"/>
              <a:gd name="connsiteX9" fmla="*/ 2070151 w 2691484"/>
              <a:gd name="connsiteY9" fmla="*/ 3900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484" h="6858001">
                <a:moveTo>
                  <a:pt x="2060446" y="0"/>
                </a:moveTo>
                <a:lnTo>
                  <a:pt x="294103" y="0"/>
                </a:lnTo>
                <a:lnTo>
                  <a:pt x="286403" y="48876"/>
                </a:lnTo>
                <a:cubicBezTo>
                  <a:pt x="112608" y="1209299"/>
                  <a:pt x="-94001" y="4349821"/>
                  <a:pt x="46464" y="6718387"/>
                </a:cubicBezTo>
                <a:lnTo>
                  <a:pt x="55872" y="6858001"/>
                </a:lnTo>
                <a:lnTo>
                  <a:pt x="2691484" y="6858001"/>
                </a:lnTo>
                <a:lnTo>
                  <a:pt x="2691484" y="4501850"/>
                </a:lnTo>
                <a:lnTo>
                  <a:pt x="2595059" y="4445795"/>
                </a:lnTo>
                <a:cubicBezTo>
                  <a:pt x="2089837" y="4155282"/>
                  <a:pt x="1623906" y="3871914"/>
                  <a:pt x="1465156" y="3409951"/>
                </a:cubicBezTo>
                <a:cubicBezTo>
                  <a:pt x="1157578" y="2514899"/>
                  <a:pt x="2181909" y="678273"/>
                  <a:pt x="2070151" y="39006"/>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67" name="Picture 66"/>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5312" r="30747"/>
          <a:stretch>
            <a:fillRect/>
          </a:stretch>
        </p:blipFill>
        <p:spPr>
          <a:xfrm>
            <a:off x="-1" y="0"/>
            <a:ext cx="5548958" cy="6858000"/>
          </a:xfrm>
          <a:custGeom>
            <a:avLst/>
            <a:gdLst>
              <a:gd name="connsiteX0" fmla="*/ 1036522 w 5548958"/>
              <a:gd name="connsiteY0" fmla="*/ 0 h 6858000"/>
              <a:gd name="connsiteX1" fmla="*/ 5459977 w 5548958"/>
              <a:gd name="connsiteY1" fmla="*/ 0 h 6858000"/>
              <a:gd name="connsiteX2" fmla="*/ 5499001 w 5548958"/>
              <a:gd name="connsiteY2" fmla="*/ 399094 h 6858000"/>
              <a:gd name="connsiteX3" fmla="*/ 5523980 w 5548958"/>
              <a:gd name="connsiteY3" fmla="*/ 599453 h 6858000"/>
              <a:gd name="connsiteX4" fmla="*/ 5540632 w 5548958"/>
              <a:gd name="connsiteY4" fmla="*/ 795639 h 6858000"/>
              <a:gd name="connsiteX5" fmla="*/ 5548958 w 5548958"/>
              <a:gd name="connsiteY5" fmla="*/ 995998 h 6858000"/>
              <a:gd name="connsiteX6" fmla="*/ 5540632 w 5548958"/>
              <a:gd name="connsiteY6" fmla="*/ 1196359 h 6858000"/>
              <a:gd name="connsiteX7" fmla="*/ 5523980 w 5548958"/>
              <a:gd name="connsiteY7" fmla="*/ 1396718 h 6858000"/>
              <a:gd name="connsiteX8" fmla="*/ 5490674 w 5548958"/>
              <a:gd name="connsiteY8" fmla="*/ 1597078 h 6858000"/>
              <a:gd name="connsiteX9" fmla="*/ 5457369 w 5548958"/>
              <a:gd name="connsiteY9" fmla="*/ 1705607 h 6858000"/>
              <a:gd name="connsiteX10" fmla="*/ 5432391 w 5548958"/>
              <a:gd name="connsiteY10" fmla="*/ 1805786 h 6858000"/>
              <a:gd name="connsiteX11" fmla="*/ 5390760 w 5548958"/>
              <a:gd name="connsiteY11" fmla="*/ 1914315 h 6858000"/>
              <a:gd name="connsiteX12" fmla="*/ 5349128 w 5548958"/>
              <a:gd name="connsiteY12" fmla="*/ 2022843 h 6858000"/>
              <a:gd name="connsiteX13" fmla="*/ 5299171 w 5548958"/>
              <a:gd name="connsiteY13" fmla="*/ 2131371 h 6858000"/>
              <a:gd name="connsiteX14" fmla="*/ 5240887 w 5548958"/>
              <a:gd name="connsiteY14" fmla="*/ 2239899 h 6858000"/>
              <a:gd name="connsiteX15" fmla="*/ 5174277 w 5548958"/>
              <a:gd name="connsiteY15" fmla="*/ 2356776 h 6858000"/>
              <a:gd name="connsiteX16" fmla="*/ 5099341 w 5548958"/>
              <a:gd name="connsiteY16" fmla="*/ 2473653 h 6858000"/>
              <a:gd name="connsiteX17" fmla="*/ 5016078 w 5548958"/>
              <a:gd name="connsiteY17" fmla="*/ 2590529 h 6858000"/>
              <a:gd name="connsiteX18" fmla="*/ 4924489 w 5548958"/>
              <a:gd name="connsiteY18" fmla="*/ 2715754 h 6858000"/>
              <a:gd name="connsiteX19" fmla="*/ 4824574 w 5548958"/>
              <a:gd name="connsiteY19" fmla="*/ 2832630 h 6858000"/>
              <a:gd name="connsiteX20" fmla="*/ 4708006 w 5548958"/>
              <a:gd name="connsiteY20" fmla="*/ 2966204 h 6858000"/>
              <a:gd name="connsiteX21" fmla="*/ 4591439 w 5548958"/>
              <a:gd name="connsiteY21" fmla="*/ 3091429 h 6858000"/>
              <a:gd name="connsiteX22" fmla="*/ 4458219 w 5548958"/>
              <a:gd name="connsiteY22" fmla="*/ 3233350 h 6858000"/>
              <a:gd name="connsiteX23" fmla="*/ 4154310 w 5548958"/>
              <a:gd name="connsiteY23" fmla="*/ 3508845 h 6858000"/>
              <a:gd name="connsiteX24" fmla="*/ 3896196 w 5548958"/>
              <a:gd name="connsiteY24" fmla="*/ 3734250 h 6858000"/>
              <a:gd name="connsiteX25" fmla="*/ 3779629 w 5548958"/>
              <a:gd name="connsiteY25" fmla="*/ 3851126 h 6858000"/>
              <a:gd name="connsiteX26" fmla="*/ 3671387 w 5548958"/>
              <a:gd name="connsiteY26" fmla="*/ 3959655 h 6858000"/>
              <a:gd name="connsiteX27" fmla="*/ 3571472 w 5548958"/>
              <a:gd name="connsiteY27" fmla="*/ 4084880 h 6858000"/>
              <a:gd name="connsiteX28" fmla="*/ 3529841 w 5548958"/>
              <a:gd name="connsiteY28" fmla="*/ 4151666 h 6858000"/>
              <a:gd name="connsiteX29" fmla="*/ 3488209 w 5548958"/>
              <a:gd name="connsiteY29" fmla="*/ 4218452 h 6858000"/>
              <a:gd name="connsiteX30" fmla="*/ 3454904 w 5548958"/>
              <a:gd name="connsiteY30" fmla="*/ 4293588 h 6858000"/>
              <a:gd name="connsiteX31" fmla="*/ 3421599 w 5548958"/>
              <a:gd name="connsiteY31" fmla="*/ 4377071 h 6858000"/>
              <a:gd name="connsiteX32" fmla="*/ 3388294 w 5548958"/>
              <a:gd name="connsiteY32" fmla="*/ 4460554 h 6858000"/>
              <a:gd name="connsiteX33" fmla="*/ 3363316 w 5548958"/>
              <a:gd name="connsiteY33" fmla="*/ 4560734 h 6858000"/>
              <a:gd name="connsiteX34" fmla="*/ 3346663 w 5548958"/>
              <a:gd name="connsiteY34" fmla="*/ 4660914 h 6858000"/>
              <a:gd name="connsiteX35" fmla="*/ 3330010 w 5548958"/>
              <a:gd name="connsiteY35" fmla="*/ 4769442 h 6858000"/>
              <a:gd name="connsiteX36" fmla="*/ 3321685 w 5548958"/>
              <a:gd name="connsiteY36" fmla="*/ 4886319 h 6858000"/>
              <a:gd name="connsiteX37" fmla="*/ 3313358 w 5548958"/>
              <a:gd name="connsiteY37" fmla="*/ 5019892 h 6858000"/>
              <a:gd name="connsiteX38" fmla="*/ 3313358 w 5548958"/>
              <a:gd name="connsiteY38" fmla="*/ 5153465 h 6858000"/>
              <a:gd name="connsiteX39" fmla="*/ 3321685 w 5548958"/>
              <a:gd name="connsiteY39" fmla="*/ 5303735 h 6858000"/>
              <a:gd name="connsiteX40" fmla="*/ 3346663 w 5548958"/>
              <a:gd name="connsiteY40" fmla="*/ 5637668 h 6858000"/>
              <a:gd name="connsiteX41" fmla="*/ 3404947 w 5548958"/>
              <a:gd name="connsiteY41" fmla="*/ 6025865 h 6858000"/>
              <a:gd name="connsiteX42" fmla="*/ 3479883 w 5548958"/>
              <a:gd name="connsiteY42" fmla="*/ 6468326 h 6858000"/>
              <a:gd name="connsiteX43" fmla="*/ 3564089 w 5548958"/>
              <a:gd name="connsiteY43" fmla="*/ 6858000 h 6858000"/>
              <a:gd name="connsiteX44" fmla="*/ 0 w 5548958"/>
              <a:gd name="connsiteY44" fmla="*/ 6858000 h 6858000"/>
              <a:gd name="connsiteX45" fmla="*/ 0 w 5548958"/>
              <a:gd name="connsiteY45" fmla="*/ 4924371 h 6858000"/>
              <a:gd name="connsiteX46" fmla="*/ 91491 w 5548958"/>
              <a:gd name="connsiteY46" fmla="*/ 4819532 h 6858000"/>
              <a:gd name="connsiteX47" fmla="*/ 208059 w 5548958"/>
              <a:gd name="connsiteY47" fmla="*/ 4694307 h 6858000"/>
              <a:gd name="connsiteX48" fmla="*/ 341279 w 5548958"/>
              <a:gd name="connsiteY48" fmla="*/ 4552385 h 6858000"/>
              <a:gd name="connsiteX49" fmla="*/ 645188 w 5548958"/>
              <a:gd name="connsiteY49" fmla="*/ 4276891 h 6858000"/>
              <a:gd name="connsiteX50" fmla="*/ 903302 w 5548958"/>
              <a:gd name="connsiteY50" fmla="*/ 4051486 h 6858000"/>
              <a:gd name="connsiteX51" fmla="*/ 1019869 w 5548958"/>
              <a:gd name="connsiteY51" fmla="*/ 3934609 h 6858000"/>
              <a:gd name="connsiteX52" fmla="*/ 1128111 w 5548958"/>
              <a:gd name="connsiteY52" fmla="*/ 3826081 h 6858000"/>
              <a:gd name="connsiteX53" fmla="*/ 1228026 w 5548958"/>
              <a:gd name="connsiteY53" fmla="*/ 3700856 h 6858000"/>
              <a:gd name="connsiteX54" fmla="*/ 1269657 w 5548958"/>
              <a:gd name="connsiteY54" fmla="*/ 3634070 h 6858000"/>
              <a:gd name="connsiteX55" fmla="*/ 1311289 w 5548958"/>
              <a:gd name="connsiteY55" fmla="*/ 3567283 h 6858000"/>
              <a:gd name="connsiteX56" fmla="*/ 1344594 w 5548958"/>
              <a:gd name="connsiteY56" fmla="*/ 3492148 h 6858000"/>
              <a:gd name="connsiteX57" fmla="*/ 1377899 w 5548958"/>
              <a:gd name="connsiteY57" fmla="*/ 3408665 h 6858000"/>
              <a:gd name="connsiteX58" fmla="*/ 1411204 w 5548958"/>
              <a:gd name="connsiteY58" fmla="*/ 3325181 h 6858000"/>
              <a:gd name="connsiteX59" fmla="*/ 1436182 w 5548958"/>
              <a:gd name="connsiteY59" fmla="*/ 3225002 h 6858000"/>
              <a:gd name="connsiteX60" fmla="*/ 1452835 w 5548958"/>
              <a:gd name="connsiteY60" fmla="*/ 3124822 h 6858000"/>
              <a:gd name="connsiteX61" fmla="*/ 1469488 w 5548958"/>
              <a:gd name="connsiteY61" fmla="*/ 3016294 h 6858000"/>
              <a:gd name="connsiteX62" fmla="*/ 1477813 w 5548958"/>
              <a:gd name="connsiteY62" fmla="*/ 2899416 h 6858000"/>
              <a:gd name="connsiteX63" fmla="*/ 1486140 w 5548958"/>
              <a:gd name="connsiteY63" fmla="*/ 2765843 h 6858000"/>
              <a:gd name="connsiteX64" fmla="*/ 1486140 w 5548958"/>
              <a:gd name="connsiteY64" fmla="*/ 2632271 h 6858000"/>
              <a:gd name="connsiteX65" fmla="*/ 1477813 w 5548958"/>
              <a:gd name="connsiteY65" fmla="*/ 2482000 h 6858000"/>
              <a:gd name="connsiteX66" fmla="*/ 1452835 w 5548958"/>
              <a:gd name="connsiteY66" fmla="*/ 2148067 h 6858000"/>
              <a:gd name="connsiteX67" fmla="*/ 1394551 w 5548958"/>
              <a:gd name="connsiteY67" fmla="*/ 1759870 h 6858000"/>
              <a:gd name="connsiteX68" fmla="*/ 1319615 w 5548958"/>
              <a:gd name="connsiteY68" fmla="*/ 1317409 h 6858000"/>
              <a:gd name="connsiteX69" fmla="*/ 1211374 w 5548958"/>
              <a:gd name="connsiteY69" fmla="*/ 816510 h 6858000"/>
              <a:gd name="connsiteX70" fmla="*/ 1078153 w 5548958"/>
              <a:gd name="connsiteY70" fmla="*/ 240475 h 6858000"/>
              <a:gd name="connsiteX71" fmla="*/ 1053174 w 5548958"/>
              <a:gd name="connsiteY71" fmla="*/ 140295 h 6858000"/>
              <a:gd name="connsiteX72" fmla="*/ 1036522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1036522" y="0"/>
                </a:moveTo>
                <a:lnTo>
                  <a:pt x="5459977" y="0"/>
                </a:lnTo>
                <a:lnTo>
                  <a:pt x="5499001" y="399094"/>
                </a:lnTo>
                <a:lnTo>
                  <a:pt x="5523980" y="599453"/>
                </a:lnTo>
                <a:lnTo>
                  <a:pt x="5540632" y="795639"/>
                </a:lnTo>
                <a:lnTo>
                  <a:pt x="5548958" y="995998"/>
                </a:lnTo>
                <a:lnTo>
                  <a:pt x="5540632" y="1196359"/>
                </a:lnTo>
                <a:lnTo>
                  <a:pt x="5523980" y="1396718"/>
                </a:lnTo>
                <a:lnTo>
                  <a:pt x="5490674" y="1597078"/>
                </a:lnTo>
                <a:lnTo>
                  <a:pt x="5457369" y="1705607"/>
                </a:lnTo>
                <a:lnTo>
                  <a:pt x="5432391" y="1805786"/>
                </a:lnTo>
                <a:lnTo>
                  <a:pt x="5390760" y="1914315"/>
                </a:lnTo>
                <a:lnTo>
                  <a:pt x="5349128" y="2022843"/>
                </a:lnTo>
                <a:lnTo>
                  <a:pt x="5299171" y="2131371"/>
                </a:lnTo>
                <a:lnTo>
                  <a:pt x="5240887" y="2239899"/>
                </a:lnTo>
                <a:lnTo>
                  <a:pt x="5174277" y="2356776"/>
                </a:lnTo>
                <a:lnTo>
                  <a:pt x="5099341" y="2473653"/>
                </a:lnTo>
                <a:lnTo>
                  <a:pt x="5016078" y="2590529"/>
                </a:lnTo>
                <a:lnTo>
                  <a:pt x="4924489" y="2715754"/>
                </a:lnTo>
                <a:lnTo>
                  <a:pt x="4824574" y="2832630"/>
                </a:lnTo>
                <a:lnTo>
                  <a:pt x="4708006" y="2966204"/>
                </a:lnTo>
                <a:lnTo>
                  <a:pt x="4591439" y="3091429"/>
                </a:lnTo>
                <a:lnTo>
                  <a:pt x="4458219" y="3233350"/>
                </a:lnTo>
                <a:lnTo>
                  <a:pt x="4154310" y="3508845"/>
                </a:lnTo>
                <a:lnTo>
                  <a:pt x="3896196" y="3734250"/>
                </a:lnTo>
                <a:lnTo>
                  <a:pt x="3779629" y="3851126"/>
                </a:lnTo>
                <a:lnTo>
                  <a:pt x="3671387" y="3959655"/>
                </a:lnTo>
                <a:lnTo>
                  <a:pt x="3571472" y="4084880"/>
                </a:lnTo>
                <a:lnTo>
                  <a:pt x="3529841" y="4151666"/>
                </a:lnTo>
                <a:lnTo>
                  <a:pt x="3488209" y="4218452"/>
                </a:lnTo>
                <a:lnTo>
                  <a:pt x="3454904" y="4293588"/>
                </a:lnTo>
                <a:lnTo>
                  <a:pt x="3421599" y="4377071"/>
                </a:lnTo>
                <a:lnTo>
                  <a:pt x="3388294" y="4460554"/>
                </a:lnTo>
                <a:lnTo>
                  <a:pt x="3363316" y="4560734"/>
                </a:lnTo>
                <a:lnTo>
                  <a:pt x="3346663" y="4660914"/>
                </a:lnTo>
                <a:lnTo>
                  <a:pt x="3330010" y="4769442"/>
                </a:lnTo>
                <a:lnTo>
                  <a:pt x="3321685" y="4886319"/>
                </a:lnTo>
                <a:lnTo>
                  <a:pt x="3313358" y="5019892"/>
                </a:lnTo>
                <a:lnTo>
                  <a:pt x="3313358" y="5153465"/>
                </a:lnTo>
                <a:lnTo>
                  <a:pt x="3321685" y="5303735"/>
                </a:lnTo>
                <a:lnTo>
                  <a:pt x="3346663" y="5637668"/>
                </a:lnTo>
                <a:lnTo>
                  <a:pt x="3404947" y="6025865"/>
                </a:lnTo>
                <a:lnTo>
                  <a:pt x="3479883" y="6468326"/>
                </a:lnTo>
                <a:lnTo>
                  <a:pt x="3564089" y="6858000"/>
                </a:lnTo>
                <a:lnTo>
                  <a:pt x="0" y="6858000"/>
                </a:lnTo>
                <a:lnTo>
                  <a:pt x="0" y="4924371"/>
                </a:lnTo>
                <a:lnTo>
                  <a:pt x="91491" y="4819532"/>
                </a:lnTo>
                <a:lnTo>
                  <a:pt x="208059" y="4694307"/>
                </a:lnTo>
                <a:lnTo>
                  <a:pt x="341279" y="4552385"/>
                </a:lnTo>
                <a:lnTo>
                  <a:pt x="645188" y="4276891"/>
                </a:lnTo>
                <a:lnTo>
                  <a:pt x="903302" y="4051486"/>
                </a:lnTo>
                <a:lnTo>
                  <a:pt x="1019869" y="3934609"/>
                </a:lnTo>
                <a:lnTo>
                  <a:pt x="1128111" y="3826081"/>
                </a:lnTo>
                <a:lnTo>
                  <a:pt x="1228026" y="3700856"/>
                </a:lnTo>
                <a:lnTo>
                  <a:pt x="1269657" y="3634070"/>
                </a:lnTo>
                <a:lnTo>
                  <a:pt x="1311289" y="3567283"/>
                </a:lnTo>
                <a:lnTo>
                  <a:pt x="1344594" y="3492148"/>
                </a:lnTo>
                <a:lnTo>
                  <a:pt x="1377899" y="3408665"/>
                </a:lnTo>
                <a:lnTo>
                  <a:pt x="1411204" y="3325181"/>
                </a:lnTo>
                <a:lnTo>
                  <a:pt x="1436182" y="3225002"/>
                </a:lnTo>
                <a:lnTo>
                  <a:pt x="1452835" y="3124822"/>
                </a:lnTo>
                <a:lnTo>
                  <a:pt x="1469488" y="3016294"/>
                </a:lnTo>
                <a:lnTo>
                  <a:pt x="1477813" y="2899416"/>
                </a:lnTo>
                <a:lnTo>
                  <a:pt x="1486140" y="2765843"/>
                </a:lnTo>
                <a:lnTo>
                  <a:pt x="1486140" y="2632271"/>
                </a:lnTo>
                <a:lnTo>
                  <a:pt x="1477813" y="2482000"/>
                </a:lnTo>
                <a:lnTo>
                  <a:pt x="1452835" y="2148067"/>
                </a:lnTo>
                <a:lnTo>
                  <a:pt x="1394551" y="1759870"/>
                </a:lnTo>
                <a:lnTo>
                  <a:pt x="1319615" y="1317409"/>
                </a:lnTo>
                <a:lnTo>
                  <a:pt x="1211374" y="816510"/>
                </a:lnTo>
                <a:lnTo>
                  <a:pt x="1078153" y="240475"/>
                </a:lnTo>
                <a:lnTo>
                  <a:pt x="1053174" y="140295"/>
                </a:lnTo>
                <a:lnTo>
                  <a:pt x="1036522" y="40115"/>
                </a:lnTo>
                <a:close/>
              </a:path>
            </a:pathLst>
          </a:custGeom>
        </p:spPr>
      </p:pic>
      <p:sp>
        <p:nvSpPr>
          <p:cNvPr id="66" name="Freeform 65"/>
          <p:cNvSpPr/>
          <p:nvPr/>
        </p:nvSpPr>
        <p:spPr>
          <a:xfrm flipH="1">
            <a:off x="-1" y="0"/>
            <a:ext cx="5548958" cy="6858000"/>
          </a:xfrm>
          <a:custGeom>
            <a:avLst/>
            <a:gdLst>
              <a:gd name="connsiteX0" fmla="*/ 4512436 w 5548958"/>
              <a:gd name="connsiteY0" fmla="*/ 0 h 6858000"/>
              <a:gd name="connsiteX1" fmla="*/ 88981 w 5548958"/>
              <a:gd name="connsiteY1" fmla="*/ 0 h 6858000"/>
              <a:gd name="connsiteX2" fmla="*/ 49957 w 5548958"/>
              <a:gd name="connsiteY2" fmla="*/ 399094 h 6858000"/>
              <a:gd name="connsiteX3" fmla="*/ 24978 w 5548958"/>
              <a:gd name="connsiteY3" fmla="*/ 599453 h 6858000"/>
              <a:gd name="connsiteX4" fmla="*/ 8326 w 5548958"/>
              <a:gd name="connsiteY4" fmla="*/ 795639 h 6858000"/>
              <a:gd name="connsiteX5" fmla="*/ 0 w 5548958"/>
              <a:gd name="connsiteY5" fmla="*/ 995998 h 6858000"/>
              <a:gd name="connsiteX6" fmla="*/ 8326 w 5548958"/>
              <a:gd name="connsiteY6" fmla="*/ 1196359 h 6858000"/>
              <a:gd name="connsiteX7" fmla="*/ 24978 w 5548958"/>
              <a:gd name="connsiteY7" fmla="*/ 1396718 h 6858000"/>
              <a:gd name="connsiteX8" fmla="*/ 58284 w 5548958"/>
              <a:gd name="connsiteY8" fmla="*/ 1597078 h 6858000"/>
              <a:gd name="connsiteX9" fmla="*/ 91589 w 5548958"/>
              <a:gd name="connsiteY9" fmla="*/ 1705607 h 6858000"/>
              <a:gd name="connsiteX10" fmla="*/ 116567 w 5548958"/>
              <a:gd name="connsiteY10" fmla="*/ 1805786 h 6858000"/>
              <a:gd name="connsiteX11" fmla="*/ 158198 w 5548958"/>
              <a:gd name="connsiteY11" fmla="*/ 1914315 h 6858000"/>
              <a:gd name="connsiteX12" fmla="*/ 199830 w 5548958"/>
              <a:gd name="connsiteY12" fmla="*/ 2022843 h 6858000"/>
              <a:gd name="connsiteX13" fmla="*/ 249787 w 5548958"/>
              <a:gd name="connsiteY13" fmla="*/ 2131371 h 6858000"/>
              <a:gd name="connsiteX14" fmla="*/ 308071 w 5548958"/>
              <a:gd name="connsiteY14" fmla="*/ 2239899 h 6858000"/>
              <a:gd name="connsiteX15" fmla="*/ 374681 w 5548958"/>
              <a:gd name="connsiteY15" fmla="*/ 2356776 h 6858000"/>
              <a:gd name="connsiteX16" fmla="*/ 449617 w 5548958"/>
              <a:gd name="connsiteY16" fmla="*/ 2473653 h 6858000"/>
              <a:gd name="connsiteX17" fmla="*/ 532880 w 5548958"/>
              <a:gd name="connsiteY17" fmla="*/ 2590529 h 6858000"/>
              <a:gd name="connsiteX18" fmla="*/ 624469 w 5548958"/>
              <a:gd name="connsiteY18" fmla="*/ 2715754 h 6858000"/>
              <a:gd name="connsiteX19" fmla="*/ 724384 w 5548958"/>
              <a:gd name="connsiteY19" fmla="*/ 2832630 h 6858000"/>
              <a:gd name="connsiteX20" fmla="*/ 840952 w 5548958"/>
              <a:gd name="connsiteY20" fmla="*/ 2966204 h 6858000"/>
              <a:gd name="connsiteX21" fmla="*/ 957519 w 5548958"/>
              <a:gd name="connsiteY21" fmla="*/ 3091429 h 6858000"/>
              <a:gd name="connsiteX22" fmla="*/ 1090739 w 5548958"/>
              <a:gd name="connsiteY22" fmla="*/ 3233350 h 6858000"/>
              <a:gd name="connsiteX23" fmla="*/ 1394648 w 5548958"/>
              <a:gd name="connsiteY23" fmla="*/ 3508845 h 6858000"/>
              <a:gd name="connsiteX24" fmla="*/ 1652762 w 5548958"/>
              <a:gd name="connsiteY24" fmla="*/ 3734250 h 6858000"/>
              <a:gd name="connsiteX25" fmla="*/ 1769329 w 5548958"/>
              <a:gd name="connsiteY25" fmla="*/ 3851126 h 6858000"/>
              <a:gd name="connsiteX26" fmla="*/ 1877571 w 5548958"/>
              <a:gd name="connsiteY26" fmla="*/ 3959655 h 6858000"/>
              <a:gd name="connsiteX27" fmla="*/ 1977486 w 5548958"/>
              <a:gd name="connsiteY27" fmla="*/ 4084880 h 6858000"/>
              <a:gd name="connsiteX28" fmla="*/ 2019117 w 5548958"/>
              <a:gd name="connsiteY28" fmla="*/ 4151666 h 6858000"/>
              <a:gd name="connsiteX29" fmla="*/ 2060749 w 5548958"/>
              <a:gd name="connsiteY29" fmla="*/ 4218452 h 6858000"/>
              <a:gd name="connsiteX30" fmla="*/ 2094054 w 5548958"/>
              <a:gd name="connsiteY30" fmla="*/ 4293588 h 6858000"/>
              <a:gd name="connsiteX31" fmla="*/ 2127359 w 5548958"/>
              <a:gd name="connsiteY31" fmla="*/ 4377071 h 6858000"/>
              <a:gd name="connsiteX32" fmla="*/ 2160664 w 5548958"/>
              <a:gd name="connsiteY32" fmla="*/ 4460554 h 6858000"/>
              <a:gd name="connsiteX33" fmla="*/ 2185642 w 5548958"/>
              <a:gd name="connsiteY33" fmla="*/ 4560734 h 6858000"/>
              <a:gd name="connsiteX34" fmla="*/ 2202295 w 5548958"/>
              <a:gd name="connsiteY34" fmla="*/ 4660914 h 6858000"/>
              <a:gd name="connsiteX35" fmla="*/ 2218948 w 5548958"/>
              <a:gd name="connsiteY35" fmla="*/ 4769442 h 6858000"/>
              <a:gd name="connsiteX36" fmla="*/ 2227273 w 5548958"/>
              <a:gd name="connsiteY36" fmla="*/ 4886319 h 6858000"/>
              <a:gd name="connsiteX37" fmla="*/ 2235600 w 5548958"/>
              <a:gd name="connsiteY37" fmla="*/ 5019892 h 6858000"/>
              <a:gd name="connsiteX38" fmla="*/ 2235600 w 5548958"/>
              <a:gd name="connsiteY38" fmla="*/ 5153465 h 6858000"/>
              <a:gd name="connsiteX39" fmla="*/ 2227273 w 5548958"/>
              <a:gd name="connsiteY39" fmla="*/ 5303735 h 6858000"/>
              <a:gd name="connsiteX40" fmla="*/ 2202295 w 5548958"/>
              <a:gd name="connsiteY40" fmla="*/ 5637668 h 6858000"/>
              <a:gd name="connsiteX41" fmla="*/ 2144011 w 5548958"/>
              <a:gd name="connsiteY41" fmla="*/ 6025865 h 6858000"/>
              <a:gd name="connsiteX42" fmla="*/ 2069075 w 5548958"/>
              <a:gd name="connsiteY42" fmla="*/ 6468326 h 6858000"/>
              <a:gd name="connsiteX43" fmla="*/ 1984869 w 5548958"/>
              <a:gd name="connsiteY43" fmla="*/ 6858000 h 6858000"/>
              <a:gd name="connsiteX44" fmla="*/ 5548958 w 5548958"/>
              <a:gd name="connsiteY44" fmla="*/ 6858000 h 6858000"/>
              <a:gd name="connsiteX45" fmla="*/ 5548958 w 5548958"/>
              <a:gd name="connsiteY45" fmla="*/ 4924371 h 6858000"/>
              <a:gd name="connsiteX46" fmla="*/ 5457467 w 5548958"/>
              <a:gd name="connsiteY46" fmla="*/ 4819532 h 6858000"/>
              <a:gd name="connsiteX47" fmla="*/ 5340899 w 5548958"/>
              <a:gd name="connsiteY47" fmla="*/ 4694307 h 6858000"/>
              <a:gd name="connsiteX48" fmla="*/ 5207679 w 5548958"/>
              <a:gd name="connsiteY48" fmla="*/ 4552385 h 6858000"/>
              <a:gd name="connsiteX49" fmla="*/ 4903770 w 5548958"/>
              <a:gd name="connsiteY49" fmla="*/ 4276891 h 6858000"/>
              <a:gd name="connsiteX50" fmla="*/ 4645656 w 5548958"/>
              <a:gd name="connsiteY50" fmla="*/ 4051486 h 6858000"/>
              <a:gd name="connsiteX51" fmla="*/ 4529089 w 5548958"/>
              <a:gd name="connsiteY51" fmla="*/ 3934609 h 6858000"/>
              <a:gd name="connsiteX52" fmla="*/ 4420847 w 5548958"/>
              <a:gd name="connsiteY52" fmla="*/ 3826081 h 6858000"/>
              <a:gd name="connsiteX53" fmla="*/ 4320932 w 5548958"/>
              <a:gd name="connsiteY53" fmla="*/ 3700856 h 6858000"/>
              <a:gd name="connsiteX54" fmla="*/ 4279301 w 5548958"/>
              <a:gd name="connsiteY54" fmla="*/ 3634070 h 6858000"/>
              <a:gd name="connsiteX55" fmla="*/ 4237669 w 5548958"/>
              <a:gd name="connsiteY55" fmla="*/ 3567283 h 6858000"/>
              <a:gd name="connsiteX56" fmla="*/ 4204364 w 5548958"/>
              <a:gd name="connsiteY56" fmla="*/ 3492148 h 6858000"/>
              <a:gd name="connsiteX57" fmla="*/ 4171059 w 5548958"/>
              <a:gd name="connsiteY57" fmla="*/ 3408665 h 6858000"/>
              <a:gd name="connsiteX58" fmla="*/ 4137754 w 5548958"/>
              <a:gd name="connsiteY58" fmla="*/ 3325181 h 6858000"/>
              <a:gd name="connsiteX59" fmla="*/ 4112776 w 5548958"/>
              <a:gd name="connsiteY59" fmla="*/ 3225002 h 6858000"/>
              <a:gd name="connsiteX60" fmla="*/ 4096123 w 5548958"/>
              <a:gd name="connsiteY60" fmla="*/ 3124822 h 6858000"/>
              <a:gd name="connsiteX61" fmla="*/ 4079470 w 5548958"/>
              <a:gd name="connsiteY61" fmla="*/ 3016294 h 6858000"/>
              <a:gd name="connsiteX62" fmla="*/ 4071145 w 5548958"/>
              <a:gd name="connsiteY62" fmla="*/ 2899416 h 6858000"/>
              <a:gd name="connsiteX63" fmla="*/ 4062818 w 5548958"/>
              <a:gd name="connsiteY63" fmla="*/ 2765843 h 6858000"/>
              <a:gd name="connsiteX64" fmla="*/ 4062818 w 5548958"/>
              <a:gd name="connsiteY64" fmla="*/ 2632271 h 6858000"/>
              <a:gd name="connsiteX65" fmla="*/ 4071145 w 5548958"/>
              <a:gd name="connsiteY65" fmla="*/ 2482000 h 6858000"/>
              <a:gd name="connsiteX66" fmla="*/ 4096123 w 5548958"/>
              <a:gd name="connsiteY66" fmla="*/ 2148067 h 6858000"/>
              <a:gd name="connsiteX67" fmla="*/ 4154407 w 5548958"/>
              <a:gd name="connsiteY67" fmla="*/ 1759870 h 6858000"/>
              <a:gd name="connsiteX68" fmla="*/ 4229343 w 5548958"/>
              <a:gd name="connsiteY68" fmla="*/ 1317409 h 6858000"/>
              <a:gd name="connsiteX69" fmla="*/ 4337584 w 5548958"/>
              <a:gd name="connsiteY69" fmla="*/ 816510 h 6858000"/>
              <a:gd name="connsiteX70" fmla="*/ 4470805 w 5548958"/>
              <a:gd name="connsiteY70" fmla="*/ 240475 h 6858000"/>
              <a:gd name="connsiteX71" fmla="*/ 4495784 w 5548958"/>
              <a:gd name="connsiteY71" fmla="*/ 140295 h 6858000"/>
              <a:gd name="connsiteX72" fmla="*/ 4512436 w 5548958"/>
              <a:gd name="connsiteY72" fmla="*/ 40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48958" h="6858000">
                <a:moveTo>
                  <a:pt x="4512436" y="0"/>
                </a:moveTo>
                <a:lnTo>
                  <a:pt x="88981" y="0"/>
                </a:lnTo>
                <a:lnTo>
                  <a:pt x="49957" y="399094"/>
                </a:lnTo>
                <a:lnTo>
                  <a:pt x="24978" y="599453"/>
                </a:lnTo>
                <a:lnTo>
                  <a:pt x="8326" y="795639"/>
                </a:lnTo>
                <a:lnTo>
                  <a:pt x="0" y="995998"/>
                </a:lnTo>
                <a:lnTo>
                  <a:pt x="8326" y="1196359"/>
                </a:lnTo>
                <a:lnTo>
                  <a:pt x="24978" y="1396718"/>
                </a:lnTo>
                <a:lnTo>
                  <a:pt x="58284" y="1597078"/>
                </a:lnTo>
                <a:lnTo>
                  <a:pt x="91589" y="1705607"/>
                </a:lnTo>
                <a:lnTo>
                  <a:pt x="116567" y="1805786"/>
                </a:lnTo>
                <a:lnTo>
                  <a:pt x="158198" y="1914315"/>
                </a:lnTo>
                <a:lnTo>
                  <a:pt x="199830" y="2022843"/>
                </a:lnTo>
                <a:lnTo>
                  <a:pt x="249787" y="2131371"/>
                </a:lnTo>
                <a:lnTo>
                  <a:pt x="308071" y="2239899"/>
                </a:lnTo>
                <a:lnTo>
                  <a:pt x="374681" y="2356776"/>
                </a:lnTo>
                <a:lnTo>
                  <a:pt x="449617" y="2473653"/>
                </a:lnTo>
                <a:lnTo>
                  <a:pt x="532880" y="2590529"/>
                </a:lnTo>
                <a:lnTo>
                  <a:pt x="624469" y="2715754"/>
                </a:lnTo>
                <a:lnTo>
                  <a:pt x="724384" y="2832630"/>
                </a:lnTo>
                <a:lnTo>
                  <a:pt x="840952" y="2966204"/>
                </a:lnTo>
                <a:lnTo>
                  <a:pt x="957519" y="3091429"/>
                </a:lnTo>
                <a:lnTo>
                  <a:pt x="1090739" y="3233350"/>
                </a:lnTo>
                <a:lnTo>
                  <a:pt x="1394648" y="3508845"/>
                </a:lnTo>
                <a:lnTo>
                  <a:pt x="1652762" y="3734250"/>
                </a:lnTo>
                <a:lnTo>
                  <a:pt x="1769329" y="3851126"/>
                </a:lnTo>
                <a:lnTo>
                  <a:pt x="1877571" y="3959655"/>
                </a:lnTo>
                <a:lnTo>
                  <a:pt x="1977486" y="4084880"/>
                </a:lnTo>
                <a:lnTo>
                  <a:pt x="2019117" y="4151666"/>
                </a:lnTo>
                <a:lnTo>
                  <a:pt x="2060749" y="4218452"/>
                </a:lnTo>
                <a:lnTo>
                  <a:pt x="2094054" y="4293588"/>
                </a:lnTo>
                <a:lnTo>
                  <a:pt x="2127359" y="4377071"/>
                </a:lnTo>
                <a:lnTo>
                  <a:pt x="2160664" y="4460554"/>
                </a:lnTo>
                <a:lnTo>
                  <a:pt x="2185642" y="4560734"/>
                </a:lnTo>
                <a:lnTo>
                  <a:pt x="2202295" y="4660914"/>
                </a:lnTo>
                <a:lnTo>
                  <a:pt x="2218948" y="4769442"/>
                </a:lnTo>
                <a:lnTo>
                  <a:pt x="2227273" y="4886319"/>
                </a:lnTo>
                <a:lnTo>
                  <a:pt x="2235600" y="5019892"/>
                </a:lnTo>
                <a:lnTo>
                  <a:pt x="2235600" y="5153465"/>
                </a:lnTo>
                <a:lnTo>
                  <a:pt x="2227273" y="5303735"/>
                </a:lnTo>
                <a:lnTo>
                  <a:pt x="2202295" y="5637668"/>
                </a:lnTo>
                <a:lnTo>
                  <a:pt x="2144011" y="6025865"/>
                </a:lnTo>
                <a:lnTo>
                  <a:pt x="2069075" y="6468326"/>
                </a:lnTo>
                <a:lnTo>
                  <a:pt x="1984869" y="6858000"/>
                </a:lnTo>
                <a:lnTo>
                  <a:pt x="5548958" y="6858000"/>
                </a:lnTo>
                <a:lnTo>
                  <a:pt x="5548958" y="4924371"/>
                </a:lnTo>
                <a:lnTo>
                  <a:pt x="5457467" y="4819532"/>
                </a:lnTo>
                <a:lnTo>
                  <a:pt x="5340899" y="4694307"/>
                </a:lnTo>
                <a:lnTo>
                  <a:pt x="5207679" y="4552385"/>
                </a:lnTo>
                <a:lnTo>
                  <a:pt x="4903770" y="4276891"/>
                </a:lnTo>
                <a:lnTo>
                  <a:pt x="4645656" y="4051486"/>
                </a:lnTo>
                <a:lnTo>
                  <a:pt x="4529089" y="3934609"/>
                </a:lnTo>
                <a:lnTo>
                  <a:pt x="4420847" y="3826081"/>
                </a:lnTo>
                <a:lnTo>
                  <a:pt x="4320932" y="3700856"/>
                </a:lnTo>
                <a:lnTo>
                  <a:pt x="4279301" y="3634070"/>
                </a:lnTo>
                <a:lnTo>
                  <a:pt x="4237669" y="3567283"/>
                </a:lnTo>
                <a:lnTo>
                  <a:pt x="4204364" y="3492148"/>
                </a:lnTo>
                <a:lnTo>
                  <a:pt x="4171059" y="3408665"/>
                </a:lnTo>
                <a:lnTo>
                  <a:pt x="4137754" y="3325181"/>
                </a:lnTo>
                <a:lnTo>
                  <a:pt x="4112776" y="3225002"/>
                </a:lnTo>
                <a:lnTo>
                  <a:pt x="4096123" y="3124822"/>
                </a:lnTo>
                <a:lnTo>
                  <a:pt x="4079470" y="3016294"/>
                </a:lnTo>
                <a:lnTo>
                  <a:pt x="4071145" y="2899416"/>
                </a:lnTo>
                <a:lnTo>
                  <a:pt x="4062818" y="2765843"/>
                </a:lnTo>
                <a:lnTo>
                  <a:pt x="4062818" y="2632271"/>
                </a:lnTo>
                <a:lnTo>
                  <a:pt x="4071145" y="2482000"/>
                </a:lnTo>
                <a:lnTo>
                  <a:pt x="4096123" y="2148067"/>
                </a:lnTo>
                <a:lnTo>
                  <a:pt x="4154407" y="1759870"/>
                </a:lnTo>
                <a:lnTo>
                  <a:pt x="4229343" y="1317409"/>
                </a:lnTo>
                <a:lnTo>
                  <a:pt x="4337584" y="816510"/>
                </a:lnTo>
                <a:lnTo>
                  <a:pt x="4470805" y="240475"/>
                </a:lnTo>
                <a:lnTo>
                  <a:pt x="4495784" y="140295"/>
                </a:lnTo>
                <a:lnTo>
                  <a:pt x="4512436" y="40115"/>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a:off x="1238619" y="5835031"/>
            <a:ext cx="1747384" cy="1022969"/>
          </a:xfrm>
          <a:custGeom>
            <a:avLst/>
            <a:gdLst>
              <a:gd name="connsiteX0" fmla="*/ 873692 w 1747384"/>
              <a:gd name="connsiteY0" fmla="*/ 0 h 1022969"/>
              <a:gd name="connsiteX1" fmla="*/ 1747384 w 1747384"/>
              <a:gd name="connsiteY1" fmla="*/ 873692 h 1022969"/>
              <a:gd name="connsiteX2" fmla="*/ 1732336 w 1747384"/>
              <a:gd name="connsiteY2" fmla="*/ 1022969 h 1022969"/>
              <a:gd name="connsiteX3" fmla="*/ 15049 w 1747384"/>
              <a:gd name="connsiteY3" fmla="*/ 1022969 h 1022969"/>
              <a:gd name="connsiteX4" fmla="*/ 0 w 1747384"/>
              <a:gd name="connsiteY4" fmla="*/ 873692 h 1022969"/>
              <a:gd name="connsiteX5" fmla="*/ 873692 w 1747384"/>
              <a:gd name="connsiteY5" fmla="*/ 0 h 102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384" h="1022969">
                <a:moveTo>
                  <a:pt x="873692" y="0"/>
                </a:moveTo>
                <a:cubicBezTo>
                  <a:pt x="1356219" y="0"/>
                  <a:pt x="1747384" y="391165"/>
                  <a:pt x="1747384" y="873692"/>
                </a:cubicBezTo>
                <a:lnTo>
                  <a:pt x="1732336" y="1022969"/>
                </a:lnTo>
                <a:lnTo>
                  <a:pt x="15049" y="1022969"/>
                </a:lnTo>
                <a:lnTo>
                  <a:pt x="0" y="873692"/>
                </a:lnTo>
                <a:cubicBezTo>
                  <a:pt x="0" y="391165"/>
                  <a:pt x="391165" y="0"/>
                  <a:pt x="873692"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6" name="Oval 55"/>
          <p:cNvSpPr/>
          <p:nvPr/>
        </p:nvSpPr>
        <p:spPr>
          <a:xfrm>
            <a:off x="1098711" y="3176589"/>
            <a:ext cx="510554" cy="51055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Slide Number Placeholder 1"/>
          <p:cNvSpPr>
            <a:spLocks noGrp="1"/>
          </p:cNvSpPr>
          <p:nvPr>
            <p:ph type="sldNum" sz="quarter" idx="12"/>
          </p:nvPr>
        </p:nvSpPr>
        <p:spPr/>
        <p:txBody>
          <a:bodyPr/>
          <a:lstStyle/>
          <a:p>
            <a:fld id="{5C0FB9FE-3431-4FCF-A82C-66C5D8D4E4B5}" type="slidenum">
              <a:rPr lang="en-US" smtClean="0"/>
              <a:pPr/>
              <a:t>6</a:t>
            </a:fld>
            <a:endParaRPr lang="en-US"/>
          </a:p>
        </p:txBody>
      </p:sp>
      <p:sp>
        <p:nvSpPr>
          <p:cNvPr id="57" name="TextBox 56"/>
          <p:cNvSpPr txBox="1"/>
          <p:nvPr/>
        </p:nvSpPr>
        <p:spPr>
          <a:xfrm>
            <a:off x="4120219" y="3857806"/>
            <a:ext cx="7508942" cy="2215991"/>
          </a:xfrm>
          <a:prstGeom prst="rect">
            <a:avLst/>
          </a:prstGeom>
          <a:noFill/>
        </p:spPr>
        <p:txBody>
          <a:bodyPr wrap="square" lIns="0" tIns="0" rIns="0" bIns="0" rtlCol="0" anchor="ctr">
            <a:spAutoFit/>
          </a:bodyPr>
          <a:lstStyle/>
          <a:p>
            <a:pPr algn="ctr"/>
            <a:r>
              <a:rPr lang="en-US" dirty="0"/>
              <a:t>Weather Prediction is a quite difficult task. The Wiki said,“ Weather Prediction is the application of science and technology to predict the conditions of the atmosphere for a given location and time. Weather Prediction are made by collecting quantitative data about the current state of the atmosphere at a given place and using meteorology to project how the atmosphere will change.”</a:t>
            </a:r>
          </a:p>
          <a:p>
            <a:pPr algn="ctr"/>
            <a:r>
              <a:rPr lang="en-US" dirty="0"/>
              <a:t>So in general, weather prediction is about the data about the atmosphere. Of course, I would not model the atmosphere condition, but I can use a lot of data about it for weather prediction.</a:t>
            </a:r>
          </a:p>
        </p:txBody>
      </p:sp>
      <p:sp>
        <p:nvSpPr>
          <p:cNvPr id="68" name="TextBox 67"/>
          <p:cNvSpPr txBox="1"/>
          <p:nvPr/>
        </p:nvSpPr>
        <p:spPr>
          <a:xfrm>
            <a:off x="7342137" y="1151854"/>
            <a:ext cx="3756784" cy="861774"/>
          </a:xfrm>
          <a:prstGeom prst="rect">
            <a:avLst/>
          </a:prstGeom>
          <a:noFill/>
        </p:spPr>
        <p:txBody>
          <a:bodyPr wrap="square" lIns="0" tIns="0" rIns="0" bIns="0" rtlCol="0" anchor="ctr">
            <a:spAutoFit/>
          </a:bodyPr>
          <a:lstStyle/>
          <a:p>
            <a:pPr algn="r"/>
            <a:r>
              <a:rPr lang="en-US" sz="2800" dirty="0">
                <a:solidFill>
                  <a:srgbClr val="0C0466"/>
                </a:solidFill>
                <a:latin typeface="Franklin Gothic Demi" panose="020B0703020102020204" pitchFamily="34" charset="0"/>
              </a:rPr>
              <a:t>What is</a:t>
            </a:r>
          </a:p>
          <a:p>
            <a:pPr algn="r"/>
            <a:r>
              <a:rPr lang="en-US" sz="2800" dirty="0">
                <a:solidFill>
                  <a:srgbClr val="0C0466"/>
                </a:solidFill>
                <a:latin typeface="Franklin Gothic Demi" panose="020B0703020102020204" pitchFamily="34" charset="0"/>
              </a:rPr>
              <a:t>Weather Prediction?</a:t>
            </a:r>
          </a:p>
        </p:txBody>
      </p:sp>
      <p:grpSp>
        <p:nvGrpSpPr>
          <p:cNvPr id="14" name="Group 13"/>
          <p:cNvGrpSpPr/>
          <p:nvPr/>
        </p:nvGrpSpPr>
        <p:grpSpPr>
          <a:xfrm>
            <a:off x="10613146" y="2124682"/>
            <a:ext cx="613202" cy="0"/>
            <a:chOff x="5410200" y="5090501"/>
            <a:chExt cx="613202" cy="0"/>
          </a:xfrm>
        </p:grpSpPr>
        <p:cxnSp>
          <p:nvCxnSpPr>
            <p:cNvPr id="11" name="Straight Connector 10"/>
            <p:cNvCxnSpPr/>
            <p:nvPr/>
          </p:nvCxnSpPr>
          <p:spPr>
            <a:xfrm>
              <a:off x="5410200" y="5090501"/>
              <a:ext cx="485775"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998002" y="5090501"/>
              <a:ext cx="25400" cy="0"/>
            </a:xfrm>
            <a:prstGeom prst="line">
              <a:avLst/>
            </a:prstGeom>
            <a:ln w="73025" cap="rnd">
              <a:solidFill>
                <a:srgbClr val="D3039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0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8"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211290" y="581196"/>
            <a:ext cx="10896600" cy="854075"/>
          </a:xfrm>
        </p:spPr>
        <p:txBody>
          <a:bodyPr>
            <a:noAutofit/>
          </a:bodyPr>
          <a:lstStyle/>
          <a:p>
            <a:pPr algn="r"/>
            <a:r>
              <a:rPr lang="en-US" sz="4800" dirty="0">
                <a:solidFill>
                  <a:schemeClr val="bg1"/>
                </a:solidFill>
                <a:latin typeface="Tw Cen MT Condensed" panose="020B0606020104020203" pitchFamily="34" charset="0"/>
              </a:rPr>
              <a:t>Basic Roadmap Behind</a:t>
            </a:r>
            <a:br>
              <a:rPr lang="en-US" sz="4800" dirty="0">
                <a:solidFill>
                  <a:schemeClr val="bg1"/>
                </a:solidFill>
                <a:latin typeface="Tw Cen MT Condensed" panose="020B0606020104020203" pitchFamily="34" charset="0"/>
              </a:rPr>
            </a:br>
            <a:r>
              <a:rPr lang="en-US" sz="4800" dirty="0">
                <a:solidFill>
                  <a:schemeClr val="bg1"/>
                </a:solidFill>
                <a:latin typeface="Tw Cen MT Condensed" panose="020B0606020104020203" pitchFamily="34" charset="0"/>
              </a:rPr>
              <a:t>the project</a:t>
            </a:r>
          </a:p>
        </p:txBody>
      </p:sp>
      <p:sp>
        <p:nvSpPr>
          <p:cNvPr id="3" name="Slide Number Placeholder 2"/>
          <p:cNvSpPr>
            <a:spLocks noGrp="1"/>
          </p:cNvSpPr>
          <p:nvPr>
            <p:ph type="sldNum" sz="quarter" idx="12"/>
          </p:nvPr>
        </p:nvSpPr>
        <p:spPr/>
        <p:txBody>
          <a:bodyPr/>
          <a:lstStyle/>
          <a:p>
            <a:fld id="{5C0FB9FE-3431-4FCF-A82C-66C5D8D4E4B5}" type="slidenum">
              <a:rPr lang="en-US" smtClean="0"/>
              <a:pPr/>
              <a:t>7</a:t>
            </a:fld>
            <a:endParaRPr lang="en-US" dirty="0"/>
          </a:p>
        </p:txBody>
      </p:sp>
      <p:sp>
        <p:nvSpPr>
          <p:cNvPr id="46" name="Oval 45"/>
          <p:cNvSpPr/>
          <p:nvPr/>
        </p:nvSpPr>
        <p:spPr>
          <a:xfrm>
            <a:off x="11382855" y="-362796"/>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28" name="Group 27">
            <a:extLst>
              <a:ext uri="{FF2B5EF4-FFF2-40B4-BE49-F238E27FC236}">
                <a16:creationId xmlns:a16="http://schemas.microsoft.com/office/drawing/2014/main" id="{7733D6E9-A233-42D8-9CD0-2DAA345272AC}"/>
              </a:ext>
            </a:extLst>
          </p:cNvPr>
          <p:cNvGrpSpPr/>
          <p:nvPr/>
        </p:nvGrpSpPr>
        <p:grpSpPr>
          <a:xfrm>
            <a:off x="-821105" y="-196923"/>
            <a:ext cx="11988801" cy="7510266"/>
            <a:chOff x="-1377952" y="-106060"/>
            <a:chExt cx="11988801" cy="7510266"/>
          </a:xfrm>
        </p:grpSpPr>
        <p:sp>
          <p:nvSpPr>
            <p:cNvPr id="63" name="Freeform: Shape 62">
              <a:extLst>
                <a:ext uri="{FF2B5EF4-FFF2-40B4-BE49-F238E27FC236}">
                  <a16:creationId xmlns:a16="http://schemas.microsoft.com/office/drawing/2014/main" id="{DD542C9A-1CAE-4BAF-AAC7-5A96A7DA2E91}"/>
                </a:ext>
              </a:extLst>
            </p:cNvPr>
            <p:cNvSpPr>
              <a:spLocks/>
            </p:cNvSpPr>
            <p:nvPr/>
          </p:nvSpPr>
          <p:spPr bwMode="auto">
            <a:xfrm flipH="1">
              <a:off x="-584806" y="-15358"/>
              <a:ext cx="10843320" cy="7419564"/>
            </a:xfrm>
            <a:custGeom>
              <a:avLst/>
              <a:gdLst>
                <a:gd name="connsiteX0" fmla="*/ 10843320 w 10843320"/>
                <a:gd name="connsiteY0" fmla="*/ 0 h 7419564"/>
                <a:gd name="connsiteX1" fmla="*/ 9639743 w 10843320"/>
                <a:gd name="connsiteY1" fmla="*/ 0 h 7419564"/>
                <a:gd name="connsiteX2" fmla="*/ 9514743 w 10843320"/>
                <a:gd name="connsiteY2" fmla="*/ 20802 h 7419564"/>
                <a:gd name="connsiteX3" fmla="*/ 7058072 w 10843320"/>
                <a:gd name="connsiteY3" fmla="*/ 663928 h 7419564"/>
                <a:gd name="connsiteX4" fmla="*/ 8947693 w 10843320"/>
                <a:gd name="connsiteY4" fmla="*/ 1517870 h 7419564"/>
                <a:gd name="connsiteX5" fmla="*/ 4852269 w 10843320"/>
                <a:gd name="connsiteY5" fmla="*/ 2827249 h 7419564"/>
                <a:gd name="connsiteX6" fmla="*/ 4827373 w 10843320"/>
                <a:gd name="connsiteY6" fmla="*/ 3063100 h 7419564"/>
                <a:gd name="connsiteX7" fmla="*/ 7043134 w 10843320"/>
                <a:gd name="connsiteY7" fmla="*/ 4773697 h 7419564"/>
                <a:gd name="connsiteX8" fmla="*/ 2828208 w 10843320"/>
                <a:gd name="connsiteY8" fmla="*/ 5914998 h 7419564"/>
                <a:gd name="connsiteX9" fmla="*/ 0 w 10843320"/>
                <a:gd name="connsiteY9" fmla="*/ 7113229 h 7419564"/>
                <a:gd name="connsiteX10" fmla="*/ 0 w 10843320"/>
                <a:gd name="connsiteY10" fmla="*/ 7419564 h 7419564"/>
                <a:gd name="connsiteX11" fmla="*/ 3453103 w 10843320"/>
                <a:gd name="connsiteY11" fmla="*/ 7419564 h 7419564"/>
                <a:gd name="connsiteX12" fmla="*/ 7160146 w 10843320"/>
                <a:gd name="connsiteY12" fmla="*/ 6318927 h 7419564"/>
                <a:gd name="connsiteX13" fmla="*/ 9241468 w 10843320"/>
                <a:gd name="connsiteY13" fmla="*/ 4781830 h 7419564"/>
                <a:gd name="connsiteX14" fmla="*/ 6557659 w 10843320"/>
                <a:gd name="connsiteY14" fmla="*/ 2935687 h 7419564"/>
                <a:gd name="connsiteX15" fmla="*/ 8375081 w 10843320"/>
                <a:gd name="connsiteY15" fmla="*/ 2331149 h 7419564"/>
                <a:gd name="connsiteX16" fmla="*/ 10224868 w 10843320"/>
                <a:gd name="connsiteY16" fmla="*/ 1544980 h 7419564"/>
                <a:gd name="connsiteX17" fmla="*/ 8713669 w 10843320"/>
                <a:gd name="connsiteY17" fmla="*/ 842849 h 7419564"/>
                <a:gd name="connsiteX18" fmla="*/ 9465534 w 10843320"/>
                <a:gd name="connsiteY18" fmla="*/ 333194 h 7419564"/>
                <a:gd name="connsiteX19" fmla="*/ 10824983 w 10843320"/>
                <a:gd name="connsiteY19" fmla="*/ 16015 h 741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43320" h="7419564">
                  <a:moveTo>
                    <a:pt x="10843320" y="0"/>
                  </a:moveTo>
                  <a:lnTo>
                    <a:pt x="9639743" y="0"/>
                  </a:lnTo>
                  <a:lnTo>
                    <a:pt x="9514743" y="20802"/>
                  </a:lnTo>
                  <a:cubicBezTo>
                    <a:pt x="8606927" y="152070"/>
                    <a:pt x="7046868" y="180027"/>
                    <a:pt x="7058072" y="663928"/>
                  </a:cubicBezTo>
                  <a:cubicBezTo>
                    <a:pt x="7068030" y="1138340"/>
                    <a:pt x="8960141" y="1206114"/>
                    <a:pt x="8947693" y="1517870"/>
                  </a:cubicBezTo>
                  <a:cubicBezTo>
                    <a:pt x="8930266" y="1924510"/>
                    <a:pt x="5337745" y="1821495"/>
                    <a:pt x="4852269" y="2827249"/>
                  </a:cubicBezTo>
                  <a:cubicBezTo>
                    <a:pt x="4814925" y="2905867"/>
                    <a:pt x="4824883" y="2968218"/>
                    <a:pt x="4827373" y="3063100"/>
                  </a:cubicBezTo>
                  <a:cubicBezTo>
                    <a:pt x="4859738" y="3814028"/>
                    <a:pt x="7175084" y="4125785"/>
                    <a:pt x="7043134" y="4773697"/>
                  </a:cubicBezTo>
                  <a:cubicBezTo>
                    <a:pt x="6928611" y="5334859"/>
                    <a:pt x="5935254" y="5096298"/>
                    <a:pt x="2828208" y="5914998"/>
                  </a:cubicBezTo>
                  <a:cubicBezTo>
                    <a:pt x="2337753" y="6045123"/>
                    <a:pt x="612446" y="6481583"/>
                    <a:pt x="0" y="7113229"/>
                  </a:cubicBezTo>
                  <a:cubicBezTo>
                    <a:pt x="0" y="7419564"/>
                    <a:pt x="0" y="7419564"/>
                    <a:pt x="0" y="7419564"/>
                  </a:cubicBezTo>
                  <a:lnTo>
                    <a:pt x="3453103" y="7419564"/>
                  </a:lnTo>
                  <a:cubicBezTo>
                    <a:pt x="3958495" y="6923464"/>
                    <a:pt x="5873013" y="6703879"/>
                    <a:pt x="7160146" y="6318927"/>
                  </a:cubicBezTo>
                  <a:cubicBezTo>
                    <a:pt x="8726117" y="5852647"/>
                    <a:pt x="9194166" y="5315883"/>
                    <a:pt x="9241468" y="4781830"/>
                  </a:cubicBezTo>
                  <a:cubicBezTo>
                    <a:pt x="9373418" y="3355881"/>
                    <a:pt x="6530272" y="3372146"/>
                    <a:pt x="6557659" y="2935687"/>
                  </a:cubicBezTo>
                  <a:cubicBezTo>
                    <a:pt x="6582554" y="2564289"/>
                    <a:pt x="7790020" y="2404344"/>
                    <a:pt x="8375081" y="2331149"/>
                  </a:cubicBezTo>
                  <a:cubicBezTo>
                    <a:pt x="9308688" y="2217290"/>
                    <a:pt x="10172586" y="1959752"/>
                    <a:pt x="10224868" y="1544980"/>
                  </a:cubicBezTo>
                  <a:cubicBezTo>
                    <a:pt x="10314495" y="856404"/>
                    <a:pt x="8982548" y="926888"/>
                    <a:pt x="8713669" y="842849"/>
                  </a:cubicBezTo>
                  <a:cubicBezTo>
                    <a:pt x="7919480" y="598865"/>
                    <a:pt x="8454749" y="468741"/>
                    <a:pt x="9465534" y="333194"/>
                  </a:cubicBezTo>
                  <a:cubicBezTo>
                    <a:pt x="10156404" y="239667"/>
                    <a:pt x="10599400" y="167489"/>
                    <a:pt x="10824983" y="1601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CEF1F75D-DF4F-4F79-A4BD-AE172BEA063D}"/>
                </a:ext>
              </a:extLst>
            </p:cNvPr>
            <p:cNvSpPr>
              <a:spLocks/>
            </p:cNvSpPr>
            <p:nvPr/>
          </p:nvSpPr>
          <p:spPr bwMode="auto">
            <a:xfrm flipH="1">
              <a:off x="-485698" y="-19783"/>
              <a:ext cx="10744213" cy="7117021"/>
            </a:xfrm>
            <a:custGeom>
              <a:avLst/>
              <a:gdLst>
                <a:gd name="connsiteX0" fmla="*/ 10744213 w 10744213"/>
                <a:gd name="connsiteY0" fmla="*/ 0 h 7117021"/>
                <a:gd name="connsiteX1" fmla="*/ 9267846 w 10744213"/>
                <a:gd name="connsiteY1" fmla="*/ 0 h 7117021"/>
                <a:gd name="connsiteX2" fmla="*/ 9251600 w 10744213"/>
                <a:gd name="connsiteY2" fmla="*/ 2224 h 7117021"/>
                <a:gd name="connsiteX3" fmla="*/ 7069158 w 10744213"/>
                <a:gd name="connsiteY3" fmla="*/ 570695 h 7117021"/>
                <a:gd name="connsiteX4" fmla="*/ 8945971 w 10744213"/>
                <a:gd name="connsiteY4" fmla="*/ 1397457 h 7117021"/>
                <a:gd name="connsiteX5" fmla="*/ 4828933 w 10744213"/>
                <a:gd name="connsiteY5" fmla="*/ 2880207 h 7117021"/>
                <a:gd name="connsiteX6" fmla="*/ 7041778 w 10744213"/>
                <a:gd name="connsiteY6" fmla="*/ 4552705 h 7117021"/>
                <a:gd name="connsiteX7" fmla="*/ 2827664 w 10744213"/>
                <a:gd name="connsiteY7" fmla="*/ 5658668 h 7117021"/>
                <a:gd name="connsiteX8" fmla="*/ 0 w 10744213"/>
                <a:gd name="connsiteY8" fmla="*/ 7117021 h 7117021"/>
                <a:gd name="connsiteX9" fmla="*/ 3452438 w 10744213"/>
                <a:gd name="connsiteY9" fmla="*/ 7117021 h 7117021"/>
                <a:gd name="connsiteX10" fmla="*/ 7158768 w 10744213"/>
                <a:gd name="connsiteY10" fmla="*/ 6051719 h 7117021"/>
                <a:gd name="connsiteX11" fmla="*/ 9239689 w 10744213"/>
                <a:gd name="connsiteY11" fmla="*/ 4560837 h 7117021"/>
                <a:gd name="connsiteX12" fmla="*/ 6556396 w 10744213"/>
                <a:gd name="connsiteY12" fmla="*/ 2771779 h 7117021"/>
                <a:gd name="connsiteX13" fmla="*/ 8373468 w 10744213"/>
                <a:gd name="connsiteY13" fmla="*/ 2186269 h 7117021"/>
                <a:gd name="connsiteX14" fmla="*/ 10222900 w 10744213"/>
                <a:gd name="connsiteY14" fmla="*/ 1424564 h 7117021"/>
                <a:gd name="connsiteX15" fmla="*/ 8711991 w 10744213"/>
                <a:gd name="connsiteY15" fmla="*/ 744180 h 7117021"/>
                <a:gd name="connsiteX16" fmla="*/ 9463712 w 10744213"/>
                <a:gd name="connsiteY16" fmla="*/ 250834 h 7117021"/>
                <a:gd name="connsiteX17" fmla="*/ 10741170 w 10744213"/>
                <a:gd name="connsiteY17" fmla="*/ 1577 h 711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44213" h="7117021">
                  <a:moveTo>
                    <a:pt x="10744213" y="0"/>
                  </a:moveTo>
                  <a:lnTo>
                    <a:pt x="9267846" y="0"/>
                  </a:lnTo>
                  <a:lnTo>
                    <a:pt x="9251600" y="2224"/>
                  </a:lnTo>
                  <a:cubicBezTo>
                    <a:pt x="8411126" y="112599"/>
                    <a:pt x="7207773" y="233383"/>
                    <a:pt x="7069158" y="570695"/>
                  </a:cubicBezTo>
                  <a:cubicBezTo>
                    <a:pt x="6902386" y="974589"/>
                    <a:pt x="8958416" y="1096570"/>
                    <a:pt x="8945971" y="1397457"/>
                  </a:cubicBezTo>
                  <a:cubicBezTo>
                    <a:pt x="8923568" y="1874539"/>
                    <a:pt x="5013129" y="1741715"/>
                    <a:pt x="4828933" y="2880207"/>
                  </a:cubicBezTo>
                  <a:cubicBezTo>
                    <a:pt x="4711943" y="3598541"/>
                    <a:pt x="7173702" y="3926534"/>
                    <a:pt x="7041778" y="4552705"/>
                  </a:cubicBezTo>
                  <a:cubicBezTo>
                    <a:pt x="6927278" y="5097554"/>
                    <a:pt x="5934111" y="4864435"/>
                    <a:pt x="2827664" y="5658668"/>
                  </a:cubicBezTo>
                  <a:cubicBezTo>
                    <a:pt x="2257650" y="5802335"/>
                    <a:pt x="420665" y="6458323"/>
                    <a:pt x="0" y="7117021"/>
                  </a:cubicBezTo>
                  <a:lnTo>
                    <a:pt x="3452438" y="7117021"/>
                  </a:lnTo>
                  <a:cubicBezTo>
                    <a:pt x="3957733" y="6637228"/>
                    <a:pt x="5871882" y="6423084"/>
                    <a:pt x="7158768" y="6051719"/>
                  </a:cubicBezTo>
                  <a:cubicBezTo>
                    <a:pt x="8724437" y="5599033"/>
                    <a:pt x="9244667" y="5081290"/>
                    <a:pt x="9239689" y="4560837"/>
                  </a:cubicBezTo>
                  <a:cubicBezTo>
                    <a:pt x="9229733" y="3522641"/>
                    <a:pt x="6529015" y="3194647"/>
                    <a:pt x="6556396" y="2771779"/>
                  </a:cubicBezTo>
                  <a:cubicBezTo>
                    <a:pt x="6581287" y="2411257"/>
                    <a:pt x="7788520" y="2256747"/>
                    <a:pt x="8373468" y="2186269"/>
                  </a:cubicBezTo>
                  <a:cubicBezTo>
                    <a:pt x="9306896" y="2075131"/>
                    <a:pt x="10230367" y="1831168"/>
                    <a:pt x="10222900" y="1424564"/>
                  </a:cubicBezTo>
                  <a:cubicBezTo>
                    <a:pt x="10215432" y="914954"/>
                    <a:pt x="8980819" y="825501"/>
                    <a:pt x="8711991" y="744180"/>
                  </a:cubicBezTo>
                  <a:cubicBezTo>
                    <a:pt x="7917955" y="508350"/>
                    <a:pt x="8453121" y="386368"/>
                    <a:pt x="9463712" y="250834"/>
                  </a:cubicBezTo>
                  <a:cubicBezTo>
                    <a:pt x="10185562" y="152571"/>
                    <a:pt x="10549599" y="81839"/>
                    <a:pt x="10741170" y="1577"/>
                  </a:cubicBez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5" name="Freeform 86">
              <a:extLst>
                <a:ext uri="{FF2B5EF4-FFF2-40B4-BE49-F238E27FC236}">
                  <a16:creationId xmlns:a16="http://schemas.microsoft.com/office/drawing/2014/main" id="{8374F99E-6987-4714-98E6-8BA886F46FE7}"/>
                </a:ext>
              </a:extLst>
            </p:cNvPr>
            <p:cNvSpPr>
              <a:spLocks/>
            </p:cNvSpPr>
            <p:nvPr/>
          </p:nvSpPr>
          <p:spPr bwMode="auto">
            <a:xfrm flipH="1">
              <a:off x="-1377952" y="7305878"/>
              <a:ext cx="11988801"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89">
              <a:extLst>
                <a:ext uri="{FF2B5EF4-FFF2-40B4-BE49-F238E27FC236}">
                  <a16:creationId xmlns:a16="http://schemas.microsoft.com/office/drawing/2014/main" id="{9A1F1098-0944-458A-B800-E0B05D7E5253}"/>
                </a:ext>
              </a:extLst>
            </p:cNvPr>
            <p:cNvSpPr>
              <a:spLocks/>
            </p:cNvSpPr>
            <p:nvPr/>
          </p:nvSpPr>
          <p:spPr bwMode="auto">
            <a:xfrm flipH="1">
              <a:off x="3391007" y="5367902"/>
              <a:ext cx="627812" cy="212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7" name="Freeform 90">
              <a:extLst>
                <a:ext uri="{FF2B5EF4-FFF2-40B4-BE49-F238E27FC236}">
                  <a16:creationId xmlns:a16="http://schemas.microsoft.com/office/drawing/2014/main" id="{0788041F-1DA5-4528-B5D9-56A7B3395FB6}"/>
                </a:ext>
              </a:extLst>
            </p:cNvPr>
            <p:cNvSpPr>
              <a:spLocks/>
            </p:cNvSpPr>
            <p:nvPr/>
          </p:nvSpPr>
          <p:spPr bwMode="auto">
            <a:xfrm flipH="1">
              <a:off x="4459495" y="5637113"/>
              <a:ext cx="627812" cy="200183"/>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91">
              <a:extLst>
                <a:ext uri="{FF2B5EF4-FFF2-40B4-BE49-F238E27FC236}">
                  <a16:creationId xmlns:a16="http://schemas.microsoft.com/office/drawing/2014/main" id="{F43AD603-4B7C-474B-B7C6-16C55861A6FD}"/>
                </a:ext>
              </a:extLst>
            </p:cNvPr>
            <p:cNvSpPr>
              <a:spLocks/>
            </p:cNvSpPr>
            <p:nvPr/>
          </p:nvSpPr>
          <p:spPr bwMode="auto">
            <a:xfrm flipH="1">
              <a:off x="5524964" y="5890793"/>
              <a:ext cx="630832" cy="22261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92">
              <a:extLst>
                <a:ext uri="{FF2B5EF4-FFF2-40B4-BE49-F238E27FC236}">
                  <a16:creationId xmlns:a16="http://schemas.microsoft.com/office/drawing/2014/main" id="{62B1F8EE-3BFF-4789-91D9-133B3A7126C7}"/>
                </a:ext>
              </a:extLst>
            </p:cNvPr>
            <p:cNvSpPr>
              <a:spLocks/>
            </p:cNvSpPr>
            <p:nvPr/>
          </p:nvSpPr>
          <p:spPr bwMode="auto">
            <a:xfrm flipH="1">
              <a:off x="2340629" y="5021034"/>
              <a:ext cx="615739" cy="277840"/>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93">
              <a:extLst>
                <a:ext uri="{FF2B5EF4-FFF2-40B4-BE49-F238E27FC236}">
                  <a16:creationId xmlns:a16="http://schemas.microsoft.com/office/drawing/2014/main" id="{9297A083-6717-43AC-B9C0-040FC27C04BB}"/>
                </a:ext>
              </a:extLst>
            </p:cNvPr>
            <p:cNvSpPr>
              <a:spLocks/>
            </p:cNvSpPr>
            <p:nvPr/>
          </p:nvSpPr>
          <p:spPr bwMode="auto">
            <a:xfrm flipH="1">
              <a:off x="6587416" y="6201422"/>
              <a:ext cx="615739" cy="279566"/>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94">
              <a:extLst>
                <a:ext uri="{FF2B5EF4-FFF2-40B4-BE49-F238E27FC236}">
                  <a16:creationId xmlns:a16="http://schemas.microsoft.com/office/drawing/2014/main" id="{BCA8963E-9D1F-4AAC-A309-68A3E55FCB44}"/>
                </a:ext>
              </a:extLst>
            </p:cNvPr>
            <p:cNvSpPr>
              <a:spLocks/>
            </p:cNvSpPr>
            <p:nvPr/>
          </p:nvSpPr>
          <p:spPr bwMode="auto">
            <a:xfrm flipH="1">
              <a:off x="4079186" y="2977790"/>
              <a:ext cx="247503" cy="169120"/>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95">
              <a:extLst>
                <a:ext uri="{FF2B5EF4-FFF2-40B4-BE49-F238E27FC236}">
                  <a16:creationId xmlns:a16="http://schemas.microsoft.com/office/drawing/2014/main" id="{0877220A-5DA9-4746-88BA-53BA55BBEC12}"/>
                </a:ext>
              </a:extLst>
            </p:cNvPr>
            <p:cNvSpPr>
              <a:spLocks/>
            </p:cNvSpPr>
            <p:nvPr/>
          </p:nvSpPr>
          <p:spPr bwMode="auto">
            <a:xfrm flipH="1">
              <a:off x="2253096" y="3909675"/>
              <a:ext cx="244486" cy="179474"/>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96">
              <a:extLst>
                <a:ext uri="{FF2B5EF4-FFF2-40B4-BE49-F238E27FC236}">
                  <a16:creationId xmlns:a16="http://schemas.microsoft.com/office/drawing/2014/main" id="{BAC36704-59E9-4199-B9AF-C828B7407697}"/>
                </a:ext>
              </a:extLst>
            </p:cNvPr>
            <p:cNvSpPr>
              <a:spLocks/>
            </p:cNvSpPr>
            <p:nvPr/>
          </p:nvSpPr>
          <p:spPr bwMode="auto">
            <a:xfrm flipH="1">
              <a:off x="3155577" y="3436829"/>
              <a:ext cx="253540" cy="155314"/>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97">
              <a:extLst>
                <a:ext uri="{FF2B5EF4-FFF2-40B4-BE49-F238E27FC236}">
                  <a16:creationId xmlns:a16="http://schemas.microsoft.com/office/drawing/2014/main" id="{AABE07E2-58FD-4D66-BF01-CDF688B4A56C}"/>
                </a:ext>
              </a:extLst>
            </p:cNvPr>
            <p:cNvSpPr>
              <a:spLocks/>
            </p:cNvSpPr>
            <p:nvPr/>
          </p:nvSpPr>
          <p:spPr bwMode="auto">
            <a:xfrm flipH="1">
              <a:off x="3617381" y="3217663"/>
              <a:ext cx="253540" cy="155314"/>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98">
              <a:extLst>
                <a:ext uri="{FF2B5EF4-FFF2-40B4-BE49-F238E27FC236}">
                  <a16:creationId xmlns:a16="http://schemas.microsoft.com/office/drawing/2014/main" id="{FB7D6348-D17E-4E1C-8B0B-B6D7D8511C4E}"/>
                </a:ext>
              </a:extLst>
            </p:cNvPr>
            <p:cNvSpPr>
              <a:spLocks/>
            </p:cNvSpPr>
            <p:nvPr/>
          </p:nvSpPr>
          <p:spPr bwMode="auto">
            <a:xfrm flipH="1">
              <a:off x="1869770" y="4684519"/>
              <a:ext cx="229393" cy="201909"/>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99">
              <a:extLst>
                <a:ext uri="{FF2B5EF4-FFF2-40B4-BE49-F238E27FC236}">
                  <a16:creationId xmlns:a16="http://schemas.microsoft.com/office/drawing/2014/main" id="{B8F50C6E-161B-46FB-A84C-718645FEA1C5}"/>
                </a:ext>
              </a:extLst>
            </p:cNvPr>
            <p:cNvSpPr>
              <a:spLocks/>
            </p:cNvSpPr>
            <p:nvPr/>
          </p:nvSpPr>
          <p:spPr bwMode="auto">
            <a:xfrm flipH="1">
              <a:off x="2696790" y="3662897"/>
              <a:ext cx="250522" cy="162217"/>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00">
              <a:extLst>
                <a:ext uri="{FF2B5EF4-FFF2-40B4-BE49-F238E27FC236}">
                  <a16:creationId xmlns:a16="http://schemas.microsoft.com/office/drawing/2014/main" id="{734E8C58-DE00-4FA0-BFAE-C4ECA7CAA665}"/>
                </a:ext>
              </a:extLst>
            </p:cNvPr>
            <p:cNvSpPr>
              <a:spLocks/>
            </p:cNvSpPr>
            <p:nvPr/>
          </p:nvSpPr>
          <p:spPr bwMode="auto">
            <a:xfrm flipH="1">
              <a:off x="1869770" y="4211674"/>
              <a:ext cx="205246" cy="236423"/>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01">
              <a:extLst>
                <a:ext uri="{FF2B5EF4-FFF2-40B4-BE49-F238E27FC236}">
                  <a16:creationId xmlns:a16="http://schemas.microsoft.com/office/drawing/2014/main" id="{F3186D83-96A4-4362-AD83-959ADE4179C3}"/>
                </a:ext>
              </a:extLst>
            </p:cNvPr>
            <p:cNvSpPr>
              <a:spLocks/>
            </p:cNvSpPr>
            <p:nvPr/>
          </p:nvSpPr>
          <p:spPr bwMode="auto">
            <a:xfrm flipH="1">
              <a:off x="2213857" y="1926830"/>
              <a:ext cx="196192" cy="6730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02">
              <a:extLst>
                <a:ext uri="{FF2B5EF4-FFF2-40B4-BE49-F238E27FC236}">
                  <a16:creationId xmlns:a16="http://schemas.microsoft.com/office/drawing/2014/main" id="{3FDAE258-A917-4F57-BB94-9A9FBF1BAA12}"/>
                </a:ext>
              </a:extLst>
            </p:cNvPr>
            <p:cNvSpPr>
              <a:spLocks/>
            </p:cNvSpPr>
            <p:nvPr/>
          </p:nvSpPr>
          <p:spPr bwMode="auto">
            <a:xfrm flipH="1">
              <a:off x="1842604" y="1861253"/>
              <a:ext cx="196192" cy="62126"/>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03">
              <a:extLst>
                <a:ext uri="{FF2B5EF4-FFF2-40B4-BE49-F238E27FC236}">
                  <a16:creationId xmlns:a16="http://schemas.microsoft.com/office/drawing/2014/main" id="{5D48B75F-E312-41CD-BA94-4089034CE7EB}"/>
                </a:ext>
              </a:extLst>
            </p:cNvPr>
            <p:cNvSpPr>
              <a:spLocks/>
            </p:cNvSpPr>
            <p:nvPr/>
          </p:nvSpPr>
          <p:spPr bwMode="auto">
            <a:xfrm flipH="1">
              <a:off x="3686801" y="2249539"/>
              <a:ext cx="190156" cy="84560"/>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04">
              <a:extLst>
                <a:ext uri="{FF2B5EF4-FFF2-40B4-BE49-F238E27FC236}">
                  <a16:creationId xmlns:a16="http://schemas.microsoft.com/office/drawing/2014/main" id="{A6F1800F-E745-4811-B079-B5AF98E476FD}"/>
                </a:ext>
              </a:extLst>
            </p:cNvPr>
            <p:cNvSpPr>
              <a:spLocks/>
            </p:cNvSpPr>
            <p:nvPr/>
          </p:nvSpPr>
          <p:spPr bwMode="auto">
            <a:xfrm flipH="1">
              <a:off x="1474368" y="1785321"/>
              <a:ext cx="196192" cy="6730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05">
              <a:extLst>
                <a:ext uri="{FF2B5EF4-FFF2-40B4-BE49-F238E27FC236}">
                  <a16:creationId xmlns:a16="http://schemas.microsoft.com/office/drawing/2014/main" id="{5CD7CA59-E12D-4999-AF2B-75F61E33C0E9}"/>
                </a:ext>
              </a:extLst>
            </p:cNvPr>
            <p:cNvSpPr>
              <a:spLocks/>
            </p:cNvSpPr>
            <p:nvPr/>
          </p:nvSpPr>
          <p:spPr bwMode="auto">
            <a:xfrm flipH="1">
              <a:off x="2582095" y="1994133"/>
              <a:ext cx="199210" cy="6730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06">
              <a:extLst>
                <a:ext uri="{FF2B5EF4-FFF2-40B4-BE49-F238E27FC236}">
                  <a16:creationId xmlns:a16="http://schemas.microsoft.com/office/drawing/2014/main" id="{7ECE9D16-779D-44E6-98EC-FF614C435679}"/>
                </a:ext>
              </a:extLst>
            </p:cNvPr>
            <p:cNvSpPr>
              <a:spLocks/>
            </p:cNvSpPr>
            <p:nvPr/>
          </p:nvSpPr>
          <p:spPr bwMode="auto">
            <a:xfrm flipH="1">
              <a:off x="4374982" y="2567070"/>
              <a:ext cx="108660" cy="200183"/>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07">
              <a:extLst>
                <a:ext uri="{FF2B5EF4-FFF2-40B4-BE49-F238E27FC236}">
                  <a16:creationId xmlns:a16="http://schemas.microsoft.com/office/drawing/2014/main" id="{9D73E45B-77FA-4E17-9237-6AC9DD10A2E7}"/>
                </a:ext>
              </a:extLst>
            </p:cNvPr>
            <p:cNvSpPr>
              <a:spLocks/>
            </p:cNvSpPr>
            <p:nvPr/>
          </p:nvSpPr>
          <p:spPr bwMode="auto">
            <a:xfrm flipH="1">
              <a:off x="3321585" y="2152899"/>
              <a:ext cx="190156" cy="72480"/>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08">
              <a:extLst>
                <a:ext uri="{FF2B5EF4-FFF2-40B4-BE49-F238E27FC236}">
                  <a16:creationId xmlns:a16="http://schemas.microsoft.com/office/drawing/2014/main" id="{22DC0E55-DD2E-48F4-B70E-78B34324B880}"/>
                </a:ext>
              </a:extLst>
            </p:cNvPr>
            <p:cNvSpPr>
              <a:spLocks/>
            </p:cNvSpPr>
            <p:nvPr/>
          </p:nvSpPr>
          <p:spPr bwMode="auto">
            <a:xfrm flipH="1">
              <a:off x="2953349" y="2070065"/>
              <a:ext cx="196192" cy="6730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09">
              <a:extLst>
                <a:ext uri="{FF2B5EF4-FFF2-40B4-BE49-F238E27FC236}">
                  <a16:creationId xmlns:a16="http://schemas.microsoft.com/office/drawing/2014/main" id="{3007ACA8-56BB-4B2D-B791-506DFD49878F}"/>
                </a:ext>
              </a:extLst>
            </p:cNvPr>
            <p:cNvSpPr>
              <a:spLocks/>
            </p:cNvSpPr>
            <p:nvPr/>
          </p:nvSpPr>
          <p:spPr bwMode="auto">
            <a:xfrm flipH="1">
              <a:off x="4042966" y="2377242"/>
              <a:ext cx="193173" cy="106994"/>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10">
              <a:extLst>
                <a:ext uri="{FF2B5EF4-FFF2-40B4-BE49-F238E27FC236}">
                  <a16:creationId xmlns:a16="http://schemas.microsoft.com/office/drawing/2014/main" id="{4AAD565C-4A93-490E-9EA8-371EF2CB9E39}"/>
                </a:ext>
              </a:extLst>
            </p:cNvPr>
            <p:cNvSpPr>
              <a:spLocks/>
            </p:cNvSpPr>
            <p:nvPr/>
          </p:nvSpPr>
          <p:spPr bwMode="auto">
            <a:xfrm flipH="1">
              <a:off x="1106131" y="1688682"/>
              <a:ext cx="196192" cy="79383"/>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11">
              <a:extLst>
                <a:ext uri="{FF2B5EF4-FFF2-40B4-BE49-F238E27FC236}">
                  <a16:creationId xmlns:a16="http://schemas.microsoft.com/office/drawing/2014/main" id="{1F492475-2345-4B40-9BF4-CB34FA24A7B8}"/>
                </a:ext>
              </a:extLst>
            </p:cNvPr>
            <p:cNvSpPr>
              <a:spLocks/>
            </p:cNvSpPr>
            <p:nvPr/>
          </p:nvSpPr>
          <p:spPr bwMode="auto">
            <a:xfrm flipH="1">
              <a:off x="749969" y="1554076"/>
              <a:ext cx="190156" cy="100091"/>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12">
              <a:extLst>
                <a:ext uri="{FF2B5EF4-FFF2-40B4-BE49-F238E27FC236}">
                  <a16:creationId xmlns:a16="http://schemas.microsoft.com/office/drawing/2014/main" id="{DD007224-7D9A-465D-AA04-1982750E38D8}"/>
                </a:ext>
              </a:extLst>
            </p:cNvPr>
            <p:cNvSpPr>
              <a:spLocks/>
            </p:cNvSpPr>
            <p:nvPr/>
          </p:nvSpPr>
          <p:spPr bwMode="auto">
            <a:xfrm flipH="1">
              <a:off x="1362688" y="941448"/>
              <a:ext cx="135826" cy="4832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13">
              <a:extLst>
                <a:ext uri="{FF2B5EF4-FFF2-40B4-BE49-F238E27FC236}">
                  <a16:creationId xmlns:a16="http://schemas.microsoft.com/office/drawing/2014/main" id="{DD5B06A5-36B2-45A9-AA6F-8C2ADF65B8FF}"/>
                </a:ext>
              </a:extLst>
            </p:cNvPr>
            <p:cNvSpPr>
              <a:spLocks/>
            </p:cNvSpPr>
            <p:nvPr/>
          </p:nvSpPr>
          <p:spPr bwMode="auto">
            <a:xfrm flipH="1">
              <a:off x="1848640" y="820648"/>
              <a:ext cx="135826" cy="4832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14">
              <a:extLst>
                <a:ext uri="{FF2B5EF4-FFF2-40B4-BE49-F238E27FC236}">
                  <a16:creationId xmlns:a16="http://schemas.microsoft.com/office/drawing/2014/main" id="{FFBB2615-E2FE-4A21-ADD8-97AE664FCB7D}"/>
                </a:ext>
              </a:extLst>
            </p:cNvPr>
            <p:cNvSpPr>
              <a:spLocks/>
            </p:cNvSpPr>
            <p:nvPr/>
          </p:nvSpPr>
          <p:spPr bwMode="auto">
            <a:xfrm flipH="1">
              <a:off x="1607174" y="877596"/>
              <a:ext cx="129789" cy="50046"/>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15">
              <a:extLst>
                <a:ext uri="{FF2B5EF4-FFF2-40B4-BE49-F238E27FC236}">
                  <a16:creationId xmlns:a16="http://schemas.microsoft.com/office/drawing/2014/main" id="{F8B43D9F-F371-4961-BEF9-0F470DE0EE92}"/>
                </a:ext>
              </a:extLst>
            </p:cNvPr>
            <p:cNvSpPr>
              <a:spLocks/>
            </p:cNvSpPr>
            <p:nvPr/>
          </p:nvSpPr>
          <p:spPr bwMode="auto">
            <a:xfrm flipH="1">
              <a:off x="2093124" y="760248"/>
              <a:ext cx="135826" cy="50046"/>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16">
              <a:extLst>
                <a:ext uri="{FF2B5EF4-FFF2-40B4-BE49-F238E27FC236}">
                  <a16:creationId xmlns:a16="http://schemas.microsoft.com/office/drawing/2014/main" id="{0F040021-04EE-4DC7-90B9-BB923EC65B00}"/>
                </a:ext>
              </a:extLst>
            </p:cNvPr>
            <p:cNvSpPr>
              <a:spLocks/>
            </p:cNvSpPr>
            <p:nvPr/>
          </p:nvSpPr>
          <p:spPr bwMode="auto">
            <a:xfrm flipH="1">
              <a:off x="2343646" y="679140"/>
              <a:ext cx="123752" cy="65577"/>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17">
              <a:extLst>
                <a:ext uri="{FF2B5EF4-FFF2-40B4-BE49-F238E27FC236}">
                  <a16:creationId xmlns:a16="http://schemas.microsoft.com/office/drawing/2014/main" id="{54B013C1-AE0E-4A73-B463-D7BB3711F676}"/>
                </a:ext>
              </a:extLst>
            </p:cNvPr>
            <p:cNvSpPr>
              <a:spLocks/>
            </p:cNvSpPr>
            <p:nvPr/>
          </p:nvSpPr>
          <p:spPr bwMode="auto">
            <a:xfrm flipH="1">
              <a:off x="599052" y="1383231"/>
              <a:ext cx="81496" cy="119075"/>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18">
              <a:extLst>
                <a:ext uri="{FF2B5EF4-FFF2-40B4-BE49-F238E27FC236}">
                  <a16:creationId xmlns:a16="http://schemas.microsoft.com/office/drawing/2014/main" id="{54A3AA3E-2380-4D0D-80F2-81B2DA3260B9}"/>
                </a:ext>
              </a:extLst>
            </p:cNvPr>
            <p:cNvSpPr>
              <a:spLocks/>
            </p:cNvSpPr>
            <p:nvPr/>
          </p:nvSpPr>
          <p:spPr bwMode="auto">
            <a:xfrm flipH="1">
              <a:off x="1124241" y="1003574"/>
              <a:ext cx="129789" cy="55223"/>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19">
              <a:extLst>
                <a:ext uri="{FF2B5EF4-FFF2-40B4-BE49-F238E27FC236}">
                  <a16:creationId xmlns:a16="http://schemas.microsoft.com/office/drawing/2014/main" id="{4FB7F74F-0FAE-4CBA-A01C-7FDAD5A09215}"/>
                </a:ext>
              </a:extLst>
            </p:cNvPr>
            <p:cNvSpPr>
              <a:spLocks/>
            </p:cNvSpPr>
            <p:nvPr/>
          </p:nvSpPr>
          <p:spPr bwMode="auto">
            <a:xfrm flipH="1">
              <a:off x="882775" y="1081231"/>
              <a:ext cx="126770" cy="63852"/>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20">
              <a:extLst>
                <a:ext uri="{FF2B5EF4-FFF2-40B4-BE49-F238E27FC236}">
                  <a16:creationId xmlns:a16="http://schemas.microsoft.com/office/drawing/2014/main" id="{00DAFC79-98A2-46C8-9B20-981959B76FD4}"/>
                </a:ext>
              </a:extLst>
            </p:cNvPr>
            <p:cNvSpPr>
              <a:spLocks/>
            </p:cNvSpPr>
            <p:nvPr/>
          </p:nvSpPr>
          <p:spPr bwMode="auto">
            <a:xfrm flipH="1">
              <a:off x="662438" y="1184773"/>
              <a:ext cx="120733" cy="86286"/>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21">
              <a:extLst>
                <a:ext uri="{FF2B5EF4-FFF2-40B4-BE49-F238E27FC236}">
                  <a16:creationId xmlns:a16="http://schemas.microsoft.com/office/drawing/2014/main" id="{2BDDD4E0-8611-41FB-B4B0-2069FA0FC99D}"/>
                </a:ext>
              </a:extLst>
            </p:cNvPr>
            <p:cNvSpPr>
              <a:spLocks/>
            </p:cNvSpPr>
            <p:nvPr/>
          </p:nvSpPr>
          <p:spPr bwMode="auto">
            <a:xfrm flipH="1">
              <a:off x="1697724" y="237357"/>
              <a:ext cx="72440" cy="31063"/>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22">
              <a:extLst>
                <a:ext uri="{FF2B5EF4-FFF2-40B4-BE49-F238E27FC236}">
                  <a16:creationId xmlns:a16="http://schemas.microsoft.com/office/drawing/2014/main" id="{60B969E1-70CD-4A68-912D-00149DA39F4C}"/>
                </a:ext>
              </a:extLst>
            </p:cNvPr>
            <p:cNvSpPr>
              <a:spLocks/>
            </p:cNvSpPr>
            <p:nvPr/>
          </p:nvSpPr>
          <p:spPr bwMode="auto">
            <a:xfrm flipH="1">
              <a:off x="952198" y="116558"/>
              <a:ext cx="72440" cy="34514"/>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23">
              <a:extLst>
                <a:ext uri="{FF2B5EF4-FFF2-40B4-BE49-F238E27FC236}">
                  <a16:creationId xmlns:a16="http://schemas.microsoft.com/office/drawing/2014/main" id="{46121F55-EA62-45CE-A2CC-C1BEB217EFEA}"/>
                </a:ext>
              </a:extLst>
            </p:cNvPr>
            <p:cNvSpPr>
              <a:spLocks/>
            </p:cNvSpPr>
            <p:nvPr/>
          </p:nvSpPr>
          <p:spPr bwMode="auto">
            <a:xfrm flipH="1">
              <a:off x="1821474" y="261517"/>
              <a:ext cx="69423" cy="2933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24">
              <a:extLst>
                <a:ext uri="{FF2B5EF4-FFF2-40B4-BE49-F238E27FC236}">
                  <a16:creationId xmlns:a16="http://schemas.microsoft.com/office/drawing/2014/main" id="{F9CA08AE-C197-4A32-BE62-ED17C12EE7FA}"/>
                </a:ext>
              </a:extLst>
            </p:cNvPr>
            <p:cNvSpPr>
              <a:spLocks/>
            </p:cNvSpPr>
            <p:nvPr/>
          </p:nvSpPr>
          <p:spPr bwMode="auto">
            <a:xfrm flipH="1">
              <a:off x="1939190" y="280500"/>
              <a:ext cx="72440" cy="37966"/>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25">
              <a:extLst>
                <a:ext uri="{FF2B5EF4-FFF2-40B4-BE49-F238E27FC236}">
                  <a16:creationId xmlns:a16="http://schemas.microsoft.com/office/drawing/2014/main" id="{050DE69E-3F75-4863-BE2D-E13FA9C70000}"/>
                </a:ext>
              </a:extLst>
            </p:cNvPr>
            <p:cNvSpPr>
              <a:spLocks/>
            </p:cNvSpPr>
            <p:nvPr/>
          </p:nvSpPr>
          <p:spPr bwMode="auto">
            <a:xfrm flipH="1">
              <a:off x="2068979" y="308111"/>
              <a:ext cx="66403" cy="36241"/>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26">
              <a:extLst>
                <a:ext uri="{FF2B5EF4-FFF2-40B4-BE49-F238E27FC236}">
                  <a16:creationId xmlns:a16="http://schemas.microsoft.com/office/drawing/2014/main" id="{D0C74D32-39B9-4137-A62E-2CA56D71A869}"/>
                </a:ext>
              </a:extLst>
            </p:cNvPr>
            <p:cNvSpPr>
              <a:spLocks/>
            </p:cNvSpPr>
            <p:nvPr/>
          </p:nvSpPr>
          <p:spPr bwMode="auto">
            <a:xfrm flipH="1">
              <a:off x="2186693" y="339174"/>
              <a:ext cx="69423" cy="44869"/>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27">
              <a:extLst>
                <a:ext uri="{FF2B5EF4-FFF2-40B4-BE49-F238E27FC236}">
                  <a16:creationId xmlns:a16="http://schemas.microsoft.com/office/drawing/2014/main" id="{5B521008-F221-4350-B711-49A2CA2615B8}"/>
                </a:ext>
              </a:extLst>
            </p:cNvPr>
            <p:cNvSpPr>
              <a:spLocks/>
            </p:cNvSpPr>
            <p:nvPr/>
          </p:nvSpPr>
          <p:spPr bwMode="auto">
            <a:xfrm flipH="1">
              <a:off x="580942" y="50980"/>
              <a:ext cx="66403" cy="34514"/>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28">
              <a:extLst>
                <a:ext uri="{FF2B5EF4-FFF2-40B4-BE49-F238E27FC236}">
                  <a16:creationId xmlns:a16="http://schemas.microsoft.com/office/drawing/2014/main" id="{36822F10-401A-45DA-8ACA-5842F020B6AD}"/>
                </a:ext>
              </a:extLst>
            </p:cNvPr>
            <p:cNvSpPr>
              <a:spLocks/>
            </p:cNvSpPr>
            <p:nvPr/>
          </p:nvSpPr>
          <p:spPr bwMode="auto">
            <a:xfrm flipH="1">
              <a:off x="457192" y="31997"/>
              <a:ext cx="72440" cy="34514"/>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29">
              <a:extLst>
                <a:ext uri="{FF2B5EF4-FFF2-40B4-BE49-F238E27FC236}">
                  <a16:creationId xmlns:a16="http://schemas.microsoft.com/office/drawing/2014/main" id="{7BBCD943-EB54-41B4-A6EF-7E14CCC01F3F}"/>
                </a:ext>
              </a:extLst>
            </p:cNvPr>
            <p:cNvSpPr>
              <a:spLocks/>
            </p:cNvSpPr>
            <p:nvPr/>
          </p:nvSpPr>
          <p:spPr bwMode="auto">
            <a:xfrm flipH="1">
              <a:off x="704693" y="78592"/>
              <a:ext cx="69423" cy="27611"/>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30">
              <a:extLst>
                <a:ext uri="{FF2B5EF4-FFF2-40B4-BE49-F238E27FC236}">
                  <a16:creationId xmlns:a16="http://schemas.microsoft.com/office/drawing/2014/main" id="{50EA615D-7712-4105-84F2-5920716748AC}"/>
                </a:ext>
              </a:extLst>
            </p:cNvPr>
            <p:cNvSpPr>
              <a:spLocks/>
            </p:cNvSpPr>
            <p:nvPr/>
          </p:nvSpPr>
          <p:spPr bwMode="auto">
            <a:xfrm flipH="1">
              <a:off x="1075948" y="138991"/>
              <a:ext cx="72440" cy="2933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31">
              <a:extLst>
                <a:ext uri="{FF2B5EF4-FFF2-40B4-BE49-F238E27FC236}">
                  <a16:creationId xmlns:a16="http://schemas.microsoft.com/office/drawing/2014/main" id="{80FB87F4-17C4-4BD4-AA48-7E4C47C92CFF}"/>
                </a:ext>
              </a:extLst>
            </p:cNvPr>
            <p:cNvSpPr>
              <a:spLocks/>
            </p:cNvSpPr>
            <p:nvPr/>
          </p:nvSpPr>
          <p:spPr bwMode="auto">
            <a:xfrm flipH="1">
              <a:off x="1202718" y="157975"/>
              <a:ext cx="69423" cy="34514"/>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32">
              <a:extLst>
                <a:ext uri="{FF2B5EF4-FFF2-40B4-BE49-F238E27FC236}">
                  <a16:creationId xmlns:a16="http://schemas.microsoft.com/office/drawing/2014/main" id="{DEA90610-C3EB-4B26-ACE5-812BBBCC7C28}"/>
                </a:ext>
              </a:extLst>
            </p:cNvPr>
            <p:cNvSpPr>
              <a:spLocks/>
            </p:cNvSpPr>
            <p:nvPr/>
          </p:nvSpPr>
          <p:spPr bwMode="auto">
            <a:xfrm flipH="1">
              <a:off x="1323451" y="170054"/>
              <a:ext cx="69423" cy="36241"/>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33">
              <a:extLst>
                <a:ext uri="{FF2B5EF4-FFF2-40B4-BE49-F238E27FC236}">
                  <a16:creationId xmlns:a16="http://schemas.microsoft.com/office/drawing/2014/main" id="{B4A1D41A-2621-4FCE-80EC-5C5E7F918067}"/>
                </a:ext>
              </a:extLst>
            </p:cNvPr>
            <p:cNvSpPr>
              <a:spLocks/>
            </p:cNvSpPr>
            <p:nvPr/>
          </p:nvSpPr>
          <p:spPr bwMode="auto">
            <a:xfrm flipH="1">
              <a:off x="1573971" y="216649"/>
              <a:ext cx="69423" cy="34514"/>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34">
              <a:extLst>
                <a:ext uri="{FF2B5EF4-FFF2-40B4-BE49-F238E27FC236}">
                  <a16:creationId xmlns:a16="http://schemas.microsoft.com/office/drawing/2014/main" id="{1B052316-E1D8-476E-B61F-3F7F75B270A2}"/>
                </a:ext>
              </a:extLst>
            </p:cNvPr>
            <p:cNvSpPr>
              <a:spLocks/>
            </p:cNvSpPr>
            <p:nvPr/>
          </p:nvSpPr>
          <p:spPr bwMode="auto">
            <a:xfrm flipH="1">
              <a:off x="91973" y="-61191"/>
              <a:ext cx="66403" cy="39692"/>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35">
              <a:extLst>
                <a:ext uri="{FF2B5EF4-FFF2-40B4-BE49-F238E27FC236}">
                  <a16:creationId xmlns:a16="http://schemas.microsoft.com/office/drawing/2014/main" id="{4250931B-B57C-4B74-9B61-A2E0548B2CE8}"/>
                </a:ext>
              </a:extLst>
            </p:cNvPr>
            <p:cNvSpPr>
              <a:spLocks/>
            </p:cNvSpPr>
            <p:nvPr/>
          </p:nvSpPr>
          <p:spPr bwMode="auto">
            <a:xfrm flipH="1">
              <a:off x="212706" y="-26677"/>
              <a:ext cx="69423" cy="41417"/>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36">
              <a:extLst>
                <a:ext uri="{FF2B5EF4-FFF2-40B4-BE49-F238E27FC236}">
                  <a16:creationId xmlns:a16="http://schemas.microsoft.com/office/drawing/2014/main" id="{88D40C7E-6FC1-4CED-AC3E-EF6681208027}"/>
                </a:ext>
              </a:extLst>
            </p:cNvPr>
            <p:cNvSpPr>
              <a:spLocks/>
            </p:cNvSpPr>
            <p:nvPr/>
          </p:nvSpPr>
          <p:spPr bwMode="auto">
            <a:xfrm flipH="1">
              <a:off x="2431177" y="422008"/>
              <a:ext cx="69423" cy="44869"/>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37">
              <a:extLst>
                <a:ext uri="{FF2B5EF4-FFF2-40B4-BE49-F238E27FC236}">
                  <a16:creationId xmlns:a16="http://schemas.microsoft.com/office/drawing/2014/main" id="{980024F2-8F71-4F19-AFBC-A9AE34272E5A}"/>
                </a:ext>
              </a:extLst>
            </p:cNvPr>
            <p:cNvSpPr>
              <a:spLocks/>
            </p:cNvSpPr>
            <p:nvPr/>
          </p:nvSpPr>
          <p:spPr bwMode="auto">
            <a:xfrm flipH="1">
              <a:off x="1447202" y="197665"/>
              <a:ext cx="75459" cy="27611"/>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38">
              <a:extLst>
                <a:ext uri="{FF2B5EF4-FFF2-40B4-BE49-F238E27FC236}">
                  <a16:creationId xmlns:a16="http://schemas.microsoft.com/office/drawing/2014/main" id="{8FD55100-C18A-437C-B3D3-C1A14B0A3A64}"/>
                </a:ext>
              </a:extLst>
            </p:cNvPr>
            <p:cNvSpPr>
              <a:spLocks/>
            </p:cNvSpPr>
            <p:nvPr/>
          </p:nvSpPr>
          <p:spPr bwMode="auto">
            <a:xfrm flipH="1">
              <a:off x="336459" y="4386"/>
              <a:ext cx="66403" cy="34514"/>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39">
              <a:extLst>
                <a:ext uri="{FF2B5EF4-FFF2-40B4-BE49-F238E27FC236}">
                  <a16:creationId xmlns:a16="http://schemas.microsoft.com/office/drawing/2014/main" id="{62CDD3BD-84FC-4F41-89CE-2741ED2F3102}"/>
                </a:ext>
              </a:extLst>
            </p:cNvPr>
            <p:cNvSpPr>
              <a:spLocks/>
            </p:cNvSpPr>
            <p:nvPr/>
          </p:nvSpPr>
          <p:spPr bwMode="auto">
            <a:xfrm flipH="1">
              <a:off x="828445" y="92398"/>
              <a:ext cx="69423" cy="36241"/>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40">
              <a:extLst>
                <a:ext uri="{FF2B5EF4-FFF2-40B4-BE49-F238E27FC236}">
                  <a16:creationId xmlns:a16="http://schemas.microsoft.com/office/drawing/2014/main" id="{7AB81277-33C8-4B83-ADD6-E7027191B3F5}"/>
                </a:ext>
              </a:extLst>
            </p:cNvPr>
            <p:cNvSpPr>
              <a:spLocks/>
            </p:cNvSpPr>
            <p:nvPr/>
          </p:nvSpPr>
          <p:spPr bwMode="auto">
            <a:xfrm flipH="1">
              <a:off x="2313463" y="373688"/>
              <a:ext cx="63386" cy="39692"/>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41">
              <a:extLst>
                <a:ext uri="{FF2B5EF4-FFF2-40B4-BE49-F238E27FC236}">
                  <a16:creationId xmlns:a16="http://schemas.microsoft.com/office/drawing/2014/main" id="{EC0C1454-7B10-402B-859A-BB36A8222464}"/>
                </a:ext>
              </a:extLst>
            </p:cNvPr>
            <p:cNvSpPr>
              <a:spLocks/>
            </p:cNvSpPr>
            <p:nvPr/>
          </p:nvSpPr>
          <p:spPr bwMode="auto">
            <a:xfrm flipH="1">
              <a:off x="2536819" y="492763"/>
              <a:ext cx="39239" cy="74206"/>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42">
              <a:extLst>
                <a:ext uri="{FF2B5EF4-FFF2-40B4-BE49-F238E27FC236}">
                  <a16:creationId xmlns:a16="http://schemas.microsoft.com/office/drawing/2014/main" id="{50CD741B-11F9-42C8-BC82-CA0689C1FC0E}"/>
                </a:ext>
              </a:extLst>
            </p:cNvPr>
            <p:cNvSpPr>
              <a:spLocks/>
            </p:cNvSpPr>
            <p:nvPr/>
          </p:nvSpPr>
          <p:spPr bwMode="auto">
            <a:xfrm flipH="1">
              <a:off x="-25741" y="-106060"/>
              <a:ext cx="66403" cy="43143"/>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43">
              <a:extLst>
                <a:ext uri="{FF2B5EF4-FFF2-40B4-BE49-F238E27FC236}">
                  <a16:creationId xmlns:a16="http://schemas.microsoft.com/office/drawing/2014/main" id="{144645EF-8F7E-4086-B666-E155ADDFC027}"/>
                </a:ext>
              </a:extLst>
            </p:cNvPr>
            <p:cNvSpPr>
              <a:spLocks/>
            </p:cNvSpPr>
            <p:nvPr/>
          </p:nvSpPr>
          <p:spPr bwMode="auto">
            <a:xfrm flipH="1">
              <a:off x="2515692" y="613563"/>
              <a:ext cx="30183" cy="32789"/>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93">
              <a:extLst>
                <a:ext uri="{FF2B5EF4-FFF2-40B4-BE49-F238E27FC236}">
                  <a16:creationId xmlns:a16="http://schemas.microsoft.com/office/drawing/2014/main" id="{758DD7C6-2FFE-4B19-B88C-BAE1E94AABA1}"/>
                </a:ext>
              </a:extLst>
            </p:cNvPr>
            <p:cNvSpPr>
              <a:spLocks/>
            </p:cNvSpPr>
            <p:nvPr/>
          </p:nvSpPr>
          <p:spPr bwMode="auto">
            <a:xfrm flipH="1">
              <a:off x="7437306" y="6532470"/>
              <a:ext cx="694308" cy="460529"/>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 name="connsiteX0" fmla="*/ 5 w 10808"/>
                <a:gd name="connsiteY0" fmla="*/ 16473 h 16473"/>
                <a:gd name="connsiteX1" fmla="*/ 808 w 10808"/>
                <a:gd name="connsiteY1" fmla="*/ 8185 h 16473"/>
                <a:gd name="connsiteX2" fmla="*/ 10592 w 10808"/>
                <a:gd name="connsiteY2" fmla="*/ 0 h 16473"/>
                <a:gd name="connsiteX3" fmla="*/ 10808 w 10808"/>
                <a:gd name="connsiteY3" fmla="*/ 1879 h 16473"/>
                <a:gd name="connsiteX4" fmla="*/ 5 w 10808"/>
                <a:gd name="connsiteY4" fmla="*/ 16473 h 16473"/>
                <a:gd name="connsiteX0" fmla="*/ 5 w 10808"/>
                <a:gd name="connsiteY0" fmla="*/ 16473 h 16473"/>
                <a:gd name="connsiteX1" fmla="*/ 808 w 10808"/>
                <a:gd name="connsiteY1" fmla="*/ 8185 h 16473"/>
                <a:gd name="connsiteX2" fmla="*/ 10592 w 10808"/>
                <a:gd name="connsiteY2" fmla="*/ 0 h 16473"/>
                <a:gd name="connsiteX3" fmla="*/ 10808 w 10808"/>
                <a:gd name="connsiteY3" fmla="*/ 1879 h 16473"/>
                <a:gd name="connsiteX4" fmla="*/ 5 w 10808"/>
                <a:gd name="connsiteY4" fmla="*/ 16473 h 16473"/>
                <a:gd name="connsiteX0" fmla="*/ 473 w 11276"/>
                <a:gd name="connsiteY0" fmla="*/ 16473 h 16473"/>
                <a:gd name="connsiteX1" fmla="*/ 0 w 11276"/>
                <a:gd name="connsiteY1" fmla="*/ 14829 h 16473"/>
                <a:gd name="connsiteX2" fmla="*/ 11060 w 11276"/>
                <a:gd name="connsiteY2" fmla="*/ 0 h 16473"/>
                <a:gd name="connsiteX3" fmla="*/ 11276 w 11276"/>
                <a:gd name="connsiteY3" fmla="*/ 1879 h 16473"/>
                <a:gd name="connsiteX4" fmla="*/ 473 w 11276"/>
                <a:gd name="connsiteY4" fmla="*/ 16473 h 16473"/>
                <a:gd name="connsiteX0" fmla="*/ 473 w 11276"/>
                <a:gd name="connsiteY0" fmla="*/ 16473 h 16473"/>
                <a:gd name="connsiteX1" fmla="*/ 0 w 11276"/>
                <a:gd name="connsiteY1" fmla="*/ 14829 h 16473"/>
                <a:gd name="connsiteX2" fmla="*/ 11060 w 11276"/>
                <a:gd name="connsiteY2" fmla="*/ 0 h 16473"/>
                <a:gd name="connsiteX3" fmla="*/ 11276 w 11276"/>
                <a:gd name="connsiteY3" fmla="*/ 1879 h 16473"/>
                <a:gd name="connsiteX4" fmla="*/ 473 w 11276"/>
                <a:gd name="connsiteY4" fmla="*/ 16473 h 16473"/>
                <a:gd name="connsiteX0" fmla="*/ 473 w 11276"/>
                <a:gd name="connsiteY0" fmla="*/ 16473 h 16473"/>
                <a:gd name="connsiteX1" fmla="*/ 0 w 11276"/>
                <a:gd name="connsiteY1" fmla="*/ 14829 h 16473"/>
                <a:gd name="connsiteX2" fmla="*/ 11060 w 11276"/>
                <a:gd name="connsiteY2" fmla="*/ 0 h 16473"/>
                <a:gd name="connsiteX3" fmla="*/ 11276 w 11276"/>
                <a:gd name="connsiteY3" fmla="*/ 1879 h 16473"/>
                <a:gd name="connsiteX4" fmla="*/ 473 w 11276"/>
                <a:gd name="connsiteY4" fmla="*/ 16473 h 16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16473">
                  <a:moveTo>
                    <a:pt x="473" y="16473"/>
                  </a:moveTo>
                  <a:cubicBezTo>
                    <a:pt x="384" y="15868"/>
                    <a:pt x="102" y="15498"/>
                    <a:pt x="0" y="14829"/>
                  </a:cubicBezTo>
                  <a:cubicBezTo>
                    <a:pt x="3034" y="9578"/>
                    <a:pt x="7744" y="2420"/>
                    <a:pt x="11060" y="0"/>
                  </a:cubicBezTo>
                  <a:cubicBezTo>
                    <a:pt x="11149" y="732"/>
                    <a:pt x="11212" y="1306"/>
                    <a:pt x="11276" y="1879"/>
                  </a:cubicBezTo>
                  <a:cubicBezTo>
                    <a:pt x="8023" y="4618"/>
                    <a:pt x="3313" y="12148"/>
                    <a:pt x="473" y="164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34" name="Group 33">
            <a:extLst>
              <a:ext uri="{FF2B5EF4-FFF2-40B4-BE49-F238E27FC236}">
                <a16:creationId xmlns:a16="http://schemas.microsoft.com/office/drawing/2014/main" id="{70E3EFFE-4883-43BF-B18D-6BA3D557ECB9}"/>
              </a:ext>
            </a:extLst>
          </p:cNvPr>
          <p:cNvGrpSpPr/>
          <p:nvPr/>
        </p:nvGrpSpPr>
        <p:grpSpPr>
          <a:xfrm>
            <a:off x="3801164" y="3423623"/>
            <a:ext cx="1126883" cy="1608823"/>
            <a:chOff x="6996504" y="1892436"/>
            <a:chExt cx="1401920" cy="1749634"/>
          </a:xfrm>
        </p:grpSpPr>
        <p:sp>
          <p:nvSpPr>
            <p:cNvPr id="60" name="Freeform: Shape 59">
              <a:extLst>
                <a:ext uri="{FF2B5EF4-FFF2-40B4-BE49-F238E27FC236}">
                  <a16:creationId xmlns:a16="http://schemas.microsoft.com/office/drawing/2014/main" id="{BC726EF3-9FEB-42D3-A395-01784443CBD7}"/>
                </a:ext>
              </a:extLst>
            </p:cNvPr>
            <p:cNvSpPr/>
            <p:nvPr/>
          </p:nvSpPr>
          <p:spPr>
            <a:xfrm flipV="1">
              <a:off x="6996504" y="1892436"/>
              <a:ext cx="1401920" cy="1749634"/>
            </a:xfrm>
            <a:custGeom>
              <a:avLst/>
              <a:gdLst>
                <a:gd name="connsiteX0" fmla="*/ 648006 w 1296012"/>
                <a:gd name="connsiteY0" fmla="*/ 1617458 h 1617458"/>
                <a:gd name="connsiteX1" fmla="*/ 1296012 w 1296012"/>
                <a:gd name="connsiteY1" fmla="*/ 969452 h 1617458"/>
                <a:gd name="connsiteX2" fmla="*/ 1185343 w 1296012"/>
                <a:gd name="connsiteY2" fmla="*/ 607146 h 1617458"/>
                <a:gd name="connsiteX3" fmla="*/ 1162806 w 1296012"/>
                <a:gd name="connsiteY3" fmla="*/ 579831 h 1617458"/>
                <a:gd name="connsiteX4" fmla="*/ 1165420 w 1296012"/>
                <a:gd name="connsiteY4" fmla="*/ 579831 h 1617458"/>
                <a:gd name="connsiteX5" fmla="*/ 1130180 w 1296012"/>
                <a:gd name="connsiteY5" fmla="*/ 540288 h 1617458"/>
                <a:gd name="connsiteX6" fmla="*/ 1106215 w 1296012"/>
                <a:gd name="connsiteY6" fmla="*/ 511243 h 1617458"/>
                <a:gd name="connsiteX7" fmla="*/ 1098963 w 1296012"/>
                <a:gd name="connsiteY7" fmla="*/ 505259 h 1617458"/>
                <a:gd name="connsiteX8" fmla="*/ 648689 w 1296012"/>
                <a:gd name="connsiteY8" fmla="*/ 0 h 1617458"/>
                <a:gd name="connsiteX9" fmla="*/ 202210 w 1296012"/>
                <a:gd name="connsiteY9" fmla="*/ 501001 h 1617458"/>
                <a:gd name="connsiteX10" fmla="*/ 189797 w 1296012"/>
                <a:gd name="connsiteY10" fmla="*/ 511243 h 1617458"/>
                <a:gd name="connsiteX11" fmla="*/ 148782 w 1296012"/>
                <a:gd name="connsiteY11" fmla="*/ 560953 h 1617458"/>
                <a:gd name="connsiteX12" fmla="*/ 131958 w 1296012"/>
                <a:gd name="connsiteY12" fmla="*/ 579831 h 1617458"/>
                <a:gd name="connsiteX13" fmla="*/ 133206 w 1296012"/>
                <a:gd name="connsiteY13" fmla="*/ 579831 h 1617458"/>
                <a:gd name="connsiteX14" fmla="*/ 110669 w 1296012"/>
                <a:gd name="connsiteY14" fmla="*/ 607146 h 1617458"/>
                <a:gd name="connsiteX15" fmla="*/ 0 w 1296012"/>
                <a:gd name="connsiteY15" fmla="*/ 969452 h 1617458"/>
                <a:gd name="connsiteX16" fmla="*/ 648006 w 1296012"/>
                <a:gd name="connsiteY16" fmla="*/ 1617458 h 16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6012" h="1617458">
                  <a:moveTo>
                    <a:pt x="648006" y="1617458"/>
                  </a:moveTo>
                  <a:cubicBezTo>
                    <a:pt x="1005890" y="1617458"/>
                    <a:pt x="1296012" y="1327336"/>
                    <a:pt x="1296012" y="969452"/>
                  </a:cubicBezTo>
                  <a:cubicBezTo>
                    <a:pt x="1296012" y="835246"/>
                    <a:pt x="1255214" y="710568"/>
                    <a:pt x="1185343" y="607146"/>
                  </a:cubicBezTo>
                  <a:lnTo>
                    <a:pt x="1162806" y="579831"/>
                  </a:lnTo>
                  <a:lnTo>
                    <a:pt x="1165420" y="579831"/>
                  </a:lnTo>
                  <a:lnTo>
                    <a:pt x="1130180" y="540288"/>
                  </a:lnTo>
                  <a:lnTo>
                    <a:pt x="1106215" y="511243"/>
                  </a:lnTo>
                  <a:lnTo>
                    <a:pt x="1098963" y="505259"/>
                  </a:lnTo>
                  <a:lnTo>
                    <a:pt x="648689" y="0"/>
                  </a:lnTo>
                  <a:lnTo>
                    <a:pt x="202210" y="501001"/>
                  </a:lnTo>
                  <a:lnTo>
                    <a:pt x="189797" y="511243"/>
                  </a:lnTo>
                  <a:lnTo>
                    <a:pt x="148782" y="560953"/>
                  </a:lnTo>
                  <a:lnTo>
                    <a:pt x="131958" y="579831"/>
                  </a:lnTo>
                  <a:lnTo>
                    <a:pt x="133206" y="579831"/>
                  </a:lnTo>
                  <a:lnTo>
                    <a:pt x="110669" y="607146"/>
                  </a:lnTo>
                  <a:cubicBezTo>
                    <a:pt x="40798" y="710568"/>
                    <a:pt x="0" y="835246"/>
                    <a:pt x="0" y="969452"/>
                  </a:cubicBezTo>
                  <a:cubicBezTo>
                    <a:pt x="0" y="1327336"/>
                    <a:pt x="290122" y="1617458"/>
                    <a:pt x="648006" y="1617458"/>
                  </a:cubicBezTo>
                  <a:close/>
                </a:path>
              </a:pathLst>
            </a:custGeom>
            <a:gradFill flip="none" rotWithShape="1">
              <a:gsLst>
                <a:gs pos="0">
                  <a:schemeClr val="accent1"/>
                </a:gs>
                <a:gs pos="97000">
                  <a:schemeClr val="accent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Georgia Pro Cond" panose="02040506050405020303" pitchFamily="18" charset="0"/>
              </a:endParaRPr>
            </a:p>
          </p:txBody>
        </p:sp>
        <p:sp>
          <p:nvSpPr>
            <p:cNvPr id="61" name="Oval 60">
              <a:extLst>
                <a:ext uri="{FF2B5EF4-FFF2-40B4-BE49-F238E27FC236}">
                  <a16:creationId xmlns:a16="http://schemas.microsoft.com/office/drawing/2014/main" id="{6605C2EF-4DA8-4B45-BB48-B70841ABF85E}"/>
                </a:ext>
              </a:extLst>
            </p:cNvPr>
            <p:cNvSpPr/>
            <p:nvPr/>
          </p:nvSpPr>
          <p:spPr>
            <a:xfrm>
              <a:off x="7241444" y="2169974"/>
              <a:ext cx="912039" cy="91203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Georgia Pro Cond" panose="02040506050405020303" pitchFamily="18" charset="0"/>
              </a:endParaRPr>
            </a:p>
          </p:txBody>
        </p:sp>
        <p:sp>
          <p:nvSpPr>
            <p:cNvPr id="62" name="TextBox 12">
              <a:extLst>
                <a:ext uri="{FF2B5EF4-FFF2-40B4-BE49-F238E27FC236}">
                  <a16:creationId xmlns:a16="http://schemas.microsoft.com/office/drawing/2014/main" id="{C953799B-CFB7-437B-8893-D6A40378C00A}"/>
                </a:ext>
              </a:extLst>
            </p:cNvPr>
            <p:cNvSpPr txBox="1"/>
            <p:nvPr/>
          </p:nvSpPr>
          <p:spPr>
            <a:xfrm>
              <a:off x="7440842" y="2415999"/>
              <a:ext cx="50206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Georgia Pro Cond" panose="02040506050405020303" pitchFamily="18" charset="0"/>
                </a:rPr>
                <a:t>III</a:t>
              </a:r>
            </a:p>
          </p:txBody>
        </p:sp>
      </p:grpSp>
      <p:grpSp>
        <p:nvGrpSpPr>
          <p:cNvPr id="36" name="Group 35">
            <a:extLst>
              <a:ext uri="{FF2B5EF4-FFF2-40B4-BE49-F238E27FC236}">
                <a16:creationId xmlns:a16="http://schemas.microsoft.com/office/drawing/2014/main" id="{9C128978-A22E-4562-81AA-A418199E152B}"/>
              </a:ext>
            </a:extLst>
          </p:cNvPr>
          <p:cNvGrpSpPr/>
          <p:nvPr/>
        </p:nvGrpSpPr>
        <p:grpSpPr>
          <a:xfrm>
            <a:off x="6788060" y="4471748"/>
            <a:ext cx="1376538" cy="1638811"/>
            <a:chOff x="6996504" y="1892436"/>
            <a:chExt cx="1401920" cy="1749634"/>
          </a:xfrm>
        </p:grpSpPr>
        <p:sp>
          <p:nvSpPr>
            <p:cNvPr id="57" name="Freeform: Shape 56">
              <a:extLst>
                <a:ext uri="{FF2B5EF4-FFF2-40B4-BE49-F238E27FC236}">
                  <a16:creationId xmlns:a16="http://schemas.microsoft.com/office/drawing/2014/main" id="{9B837EA5-960D-4A30-A0F3-B412591B0F76}"/>
                </a:ext>
              </a:extLst>
            </p:cNvPr>
            <p:cNvSpPr/>
            <p:nvPr/>
          </p:nvSpPr>
          <p:spPr>
            <a:xfrm flipV="1">
              <a:off x="6996504" y="1892436"/>
              <a:ext cx="1401920" cy="1749634"/>
            </a:xfrm>
            <a:custGeom>
              <a:avLst/>
              <a:gdLst>
                <a:gd name="connsiteX0" fmla="*/ 648006 w 1296012"/>
                <a:gd name="connsiteY0" fmla="*/ 1617458 h 1617458"/>
                <a:gd name="connsiteX1" fmla="*/ 1296012 w 1296012"/>
                <a:gd name="connsiteY1" fmla="*/ 969452 h 1617458"/>
                <a:gd name="connsiteX2" fmla="*/ 1185343 w 1296012"/>
                <a:gd name="connsiteY2" fmla="*/ 607146 h 1617458"/>
                <a:gd name="connsiteX3" fmla="*/ 1162806 w 1296012"/>
                <a:gd name="connsiteY3" fmla="*/ 579831 h 1617458"/>
                <a:gd name="connsiteX4" fmla="*/ 1165420 w 1296012"/>
                <a:gd name="connsiteY4" fmla="*/ 579831 h 1617458"/>
                <a:gd name="connsiteX5" fmla="*/ 1130180 w 1296012"/>
                <a:gd name="connsiteY5" fmla="*/ 540288 h 1617458"/>
                <a:gd name="connsiteX6" fmla="*/ 1106215 w 1296012"/>
                <a:gd name="connsiteY6" fmla="*/ 511243 h 1617458"/>
                <a:gd name="connsiteX7" fmla="*/ 1098963 w 1296012"/>
                <a:gd name="connsiteY7" fmla="*/ 505259 h 1617458"/>
                <a:gd name="connsiteX8" fmla="*/ 648689 w 1296012"/>
                <a:gd name="connsiteY8" fmla="*/ 0 h 1617458"/>
                <a:gd name="connsiteX9" fmla="*/ 202210 w 1296012"/>
                <a:gd name="connsiteY9" fmla="*/ 501001 h 1617458"/>
                <a:gd name="connsiteX10" fmla="*/ 189797 w 1296012"/>
                <a:gd name="connsiteY10" fmla="*/ 511243 h 1617458"/>
                <a:gd name="connsiteX11" fmla="*/ 148782 w 1296012"/>
                <a:gd name="connsiteY11" fmla="*/ 560953 h 1617458"/>
                <a:gd name="connsiteX12" fmla="*/ 131958 w 1296012"/>
                <a:gd name="connsiteY12" fmla="*/ 579831 h 1617458"/>
                <a:gd name="connsiteX13" fmla="*/ 133206 w 1296012"/>
                <a:gd name="connsiteY13" fmla="*/ 579831 h 1617458"/>
                <a:gd name="connsiteX14" fmla="*/ 110669 w 1296012"/>
                <a:gd name="connsiteY14" fmla="*/ 607146 h 1617458"/>
                <a:gd name="connsiteX15" fmla="*/ 0 w 1296012"/>
                <a:gd name="connsiteY15" fmla="*/ 969452 h 1617458"/>
                <a:gd name="connsiteX16" fmla="*/ 648006 w 1296012"/>
                <a:gd name="connsiteY16" fmla="*/ 1617458 h 16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6012" h="1617458">
                  <a:moveTo>
                    <a:pt x="648006" y="1617458"/>
                  </a:moveTo>
                  <a:cubicBezTo>
                    <a:pt x="1005890" y="1617458"/>
                    <a:pt x="1296012" y="1327336"/>
                    <a:pt x="1296012" y="969452"/>
                  </a:cubicBezTo>
                  <a:cubicBezTo>
                    <a:pt x="1296012" y="835246"/>
                    <a:pt x="1255214" y="710568"/>
                    <a:pt x="1185343" y="607146"/>
                  </a:cubicBezTo>
                  <a:lnTo>
                    <a:pt x="1162806" y="579831"/>
                  </a:lnTo>
                  <a:lnTo>
                    <a:pt x="1165420" y="579831"/>
                  </a:lnTo>
                  <a:lnTo>
                    <a:pt x="1130180" y="540288"/>
                  </a:lnTo>
                  <a:lnTo>
                    <a:pt x="1106215" y="511243"/>
                  </a:lnTo>
                  <a:lnTo>
                    <a:pt x="1098963" y="505259"/>
                  </a:lnTo>
                  <a:lnTo>
                    <a:pt x="648689" y="0"/>
                  </a:lnTo>
                  <a:lnTo>
                    <a:pt x="202210" y="501001"/>
                  </a:lnTo>
                  <a:lnTo>
                    <a:pt x="189797" y="511243"/>
                  </a:lnTo>
                  <a:lnTo>
                    <a:pt x="148782" y="560953"/>
                  </a:lnTo>
                  <a:lnTo>
                    <a:pt x="131958" y="579831"/>
                  </a:lnTo>
                  <a:lnTo>
                    <a:pt x="133206" y="579831"/>
                  </a:lnTo>
                  <a:lnTo>
                    <a:pt x="110669" y="607146"/>
                  </a:lnTo>
                  <a:cubicBezTo>
                    <a:pt x="40798" y="710568"/>
                    <a:pt x="0" y="835246"/>
                    <a:pt x="0" y="969452"/>
                  </a:cubicBezTo>
                  <a:cubicBezTo>
                    <a:pt x="0" y="1327336"/>
                    <a:pt x="290122" y="1617458"/>
                    <a:pt x="648006" y="1617458"/>
                  </a:cubicBezTo>
                  <a:close/>
                </a:path>
              </a:pathLst>
            </a:custGeom>
            <a:gradFill flip="none" rotWithShape="1">
              <a:gsLst>
                <a:gs pos="0">
                  <a:schemeClr val="accent2"/>
                </a:gs>
                <a:gs pos="97000">
                  <a:schemeClr val="accent2">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Georgia Pro Cond" panose="02040506050405020303" pitchFamily="18" charset="0"/>
              </a:endParaRPr>
            </a:p>
          </p:txBody>
        </p:sp>
        <p:sp>
          <p:nvSpPr>
            <p:cNvPr id="58" name="Oval 57">
              <a:extLst>
                <a:ext uri="{FF2B5EF4-FFF2-40B4-BE49-F238E27FC236}">
                  <a16:creationId xmlns:a16="http://schemas.microsoft.com/office/drawing/2014/main" id="{DC373D8D-A16F-4BF7-A052-9C5571051248}"/>
                </a:ext>
              </a:extLst>
            </p:cNvPr>
            <p:cNvSpPr/>
            <p:nvPr/>
          </p:nvSpPr>
          <p:spPr>
            <a:xfrm>
              <a:off x="7241444" y="2169974"/>
              <a:ext cx="912039" cy="91203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Georgia Pro Cond" panose="02040506050405020303" pitchFamily="18" charset="0"/>
              </a:endParaRPr>
            </a:p>
          </p:txBody>
        </p:sp>
        <p:sp>
          <p:nvSpPr>
            <p:cNvPr id="59" name="TextBox 135">
              <a:extLst>
                <a:ext uri="{FF2B5EF4-FFF2-40B4-BE49-F238E27FC236}">
                  <a16:creationId xmlns:a16="http://schemas.microsoft.com/office/drawing/2014/main" id="{A79C8455-B8F3-4C36-B2C1-1404B21C2B53}"/>
                </a:ext>
              </a:extLst>
            </p:cNvPr>
            <p:cNvSpPr txBox="1"/>
            <p:nvPr/>
          </p:nvSpPr>
          <p:spPr>
            <a:xfrm>
              <a:off x="7463931" y="2401620"/>
              <a:ext cx="442750" cy="394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Georgia Pro Cond" panose="02040506050405020303" pitchFamily="18" charset="0"/>
                </a:rPr>
                <a:t>IV</a:t>
              </a:r>
            </a:p>
          </p:txBody>
        </p:sp>
      </p:grpSp>
      <p:grpSp>
        <p:nvGrpSpPr>
          <p:cNvPr id="42" name="Group 41">
            <a:extLst>
              <a:ext uri="{FF2B5EF4-FFF2-40B4-BE49-F238E27FC236}">
                <a16:creationId xmlns:a16="http://schemas.microsoft.com/office/drawing/2014/main" id="{7B1484F8-0C49-46AA-ABE1-5C13B3D74140}"/>
              </a:ext>
            </a:extLst>
          </p:cNvPr>
          <p:cNvGrpSpPr/>
          <p:nvPr/>
        </p:nvGrpSpPr>
        <p:grpSpPr>
          <a:xfrm>
            <a:off x="5256128" y="1653894"/>
            <a:ext cx="768759" cy="959432"/>
            <a:chOff x="6996504" y="1892436"/>
            <a:chExt cx="1401920" cy="1749634"/>
          </a:xfrm>
        </p:grpSpPr>
        <p:sp>
          <p:nvSpPr>
            <p:cNvPr id="54" name="Freeform: Shape 53">
              <a:extLst>
                <a:ext uri="{FF2B5EF4-FFF2-40B4-BE49-F238E27FC236}">
                  <a16:creationId xmlns:a16="http://schemas.microsoft.com/office/drawing/2014/main" id="{80DA88D0-59B5-49A0-AED4-B0E49028B9AA}"/>
                </a:ext>
              </a:extLst>
            </p:cNvPr>
            <p:cNvSpPr/>
            <p:nvPr/>
          </p:nvSpPr>
          <p:spPr>
            <a:xfrm flipV="1">
              <a:off x="6996504" y="1892436"/>
              <a:ext cx="1401920" cy="1749634"/>
            </a:xfrm>
            <a:custGeom>
              <a:avLst/>
              <a:gdLst>
                <a:gd name="connsiteX0" fmla="*/ 648006 w 1296012"/>
                <a:gd name="connsiteY0" fmla="*/ 1617458 h 1617458"/>
                <a:gd name="connsiteX1" fmla="*/ 1296012 w 1296012"/>
                <a:gd name="connsiteY1" fmla="*/ 969452 h 1617458"/>
                <a:gd name="connsiteX2" fmla="*/ 1185343 w 1296012"/>
                <a:gd name="connsiteY2" fmla="*/ 607146 h 1617458"/>
                <a:gd name="connsiteX3" fmla="*/ 1162806 w 1296012"/>
                <a:gd name="connsiteY3" fmla="*/ 579831 h 1617458"/>
                <a:gd name="connsiteX4" fmla="*/ 1165420 w 1296012"/>
                <a:gd name="connsiteY4" fmla="*/ 579831 h 1617458"/>
                <a:gd name="connsiteX5" fmla="*/ 1130180 w 1296012"/>
                <a:gd name="connsiteY5" fmla="*/ 540288 h 1617458"/>
                <a:gd name="connsiteX6" fmla="*/ 1106215 w 1296012"/>
                <a:gd name="connsiteY6" fmla="*/ 511243 h 1617458"/>
                <a:gd name="connsiteX7" fmla="*/ 1098963 w 1296012"/>
                <a:gd name="connsiteY7" fmla="*/ 505259 h 1617458"/>
                <a:gd name="connsiteX8" fmla="*/ 648689 w 1296012"/>
                <a:gd name="connsiteY8" fmla="*/ 0 h 1617458"/>
                <a:gd name="connsiteX9" fmla="*/ 202210 w 1296012"/>
                <a:gd name="connsiteY9" fmla="*/ 501001 h 1617458"/>
                <a:gd name="connsiteX10" fmla="*/ 189797 w 1296012"/>
                <a:gd name="connsiteY10" fmla="*/ 511243 h 1617458"/>
                <a:gd name="connsiteX11" fmla="*/ 148782 w 1296012"/>
                <a:gd name="connsiteY11" fmla="*/ 560953 h 1617458"/>
                <a:gd name="connsiteX12" fmla="*/ 131958 w 1296012"/>
                <a:gd name="connsiteY12" fmla="*/ 579831 h 1617458"/>
                <a:gd name="connsiteX13" fmla="*/ 133206 w 1296012"/>
                <a:gd name="connsiteY13" fmla="*/ 579831 h 1617458"/>
                <a:gd name="connsiteX14" fmla="*/ 110669 w 1296012"/>
                <a:gd name="connsiteY14" fmla="*/ 607146 h 1617458"/>
                <a:gd name="connsiteX15" fmla="*/ 0 w 1296012"/>
                <a:gd name="connsiteY15" fmla="*/ 969452 h 1617458"/>
                <a:gd name="connsiteX16" fmla="*/ 648006 w 1296012"/>
                <a:gd name="connsiteY16" fmla="*/ 1617458 h 16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6012" h="1617458">
                  <a:moveTo>
                    <a:pt x="648006" y="1617458"/>
                  </a:moveTo>
                  <a:cubicBezTo>
                    <a:pt x="1005890" y="1617458"/>
                    <a:pt x="1296012" y="1327336"/>
                    <a:pt x="1296012" y="969452"/>
                  </a:cubicBezTo>
                  <a:cubicBezTo>
                    <a:pt x="1296012" y="835246"/>
                    <a:pt x="1255214" y="710568"/>
                    <a:pt x="1185343" y="607146"/>
                  </a:cubicBezTo>
                  <a:lnTo>
                    <a:pt x="1162806" y="579831"/>
                  </a:lnTo>
                  <a:lnTo>
                    <a:pt x="1165420" y="579831"/>
                  </a:lnTo>
                  <a:lnTo>
                    <a:pt x="1130180" y="540288"/>
                  </a:lnTo>
                  <a:lnTo>
                    <a:pt x="1106215" y="511243"/>
                  </a:lnTo>
                  <a:lnTo>
                    <a:pt x="1098963" y="505259"/>
                  </a:lnTo>
                  <a:lnTo>
                    <a:pt x="648689" y="0"/>
                  </a:lnTo>
                  <a:lnTo>
                    <a:pt x="202210" y="501001"/>
                  </a:lnTo>
                  <a:lnTo>
                    <a:pt x="189797" y="511243"/>
                  </a:lnTo>
                  <a:lnTo>
                    <a:pt x="148782" y="560953"/>
                  </a:lnTo>
                  <a:lnTo>
                    <a:pt x="131958" y="579831"/>
                  </a:lnTo>
                  <a:lnTo>
                    <a:pt x="133206" y="579831"/>
                  </a:lnTo>
                  <a:lnTo>
                    <a:pt x="110669" y="607146"/>
                  </a:lnTo>
                  <a:cubicBezTo>
                    <a:pt x="40798" y="710568"/>
                    <a:pt x="0" y="835246"/>
                    <a:pt x="0" y="969452"/>
                  </a:cubicBezTo>
                  <a:cubicBezTo>
                    <a:pt x="0" y="1327336"/>
                    <a:pt x="290122" y="1617458"/>
                    <a:pt x="648006" y="1617458"/>
                  </a:cubicBezTo>
                  <a:close/>
                </a:path>
              </a:pathLst>
            </a:custGeom>
            <a:gradFill flip="none" rotWithShape="1">
              <a:gsLst>
                <a:gs pos="0">
                  <a:schemeClr val="accent4"/>
                </a:gs>
                <a:gs pos="97000">
                  <a:schemeClr val="accent4">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latin typeface="Georgia Pro Cond" panose="02040506050405020303" pitchFamily="18" charset="0"/>
              </a:endParaRPr>
            </a:p>
          </p:txBody>
        </p:sp>
        <p:sp>
          <p:nvSpPr>
            <p:cNvPr id="55" name="Oval 54">
              <a:extLst>
                <a:ext uri="{FF2B5EF4-FFF2-40B4-BE49-F238E27FC236}">
                  <a16:creationId xmlns:a16="http://schemas.microsoft.com/office/drawing/2014/main" id="{6C3B5AF7-F2B5-41C4-A869-0969FC90742E}"/>
                </a:ext>
              </a:extLst>
            </p:cNvPr>
            <p:cNvSpPr/>
            <p:nvPr/>
          </p:nvSpPr>
          <p:spPr>
            <a:xfrm>
              <a:off x="7241444" y="2169974"/>
              <a:ext cx="912039" cy="91203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50">
                <a:latin typeface="Georgia Pro Cond" panose="02040506050405020303" pitchFamily="18" charset="0"/>
              </a:endParaRPr>
            </a:p>
          </p:txBody>
        </p:sp>
        <p:sp>
          <p:nvSpPr>
            <p:cNvPr id="56" name="TextBox 139">
              <a:extLst>
                <a:ext uri="{FF2B5EF4-FFF2-40B4-BE49-F238E27FC236}">
                  <a16:creationId xmlns:a16="http://schemas.microsoft.com/office/drawing/2014/main" id="{5C812398-38BE-499F-B411-5D235BE7881A}"/>
                </a:ext>
              </a:extLst>
            </p:cNvPr>
            <p:cNvSpPr txBox="1"/>
            <p:nvPr/>
          </p:nvSpPr>
          <p:spPr>
            <a:xfrm>
              <a:off x="7476468" y="2389688"/>
              <a:ext cx="441999" cy="4770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a:latin typeface="Georgia Pro Cond" panose="02040506050405020303" pitchFamily="18" charset="0"/>
                </a:rPr>
                <a:t>I</a:t>
              </a:r>
            </a:p>
          </p:txBody>
        </p:sp>
      </p:grpSp>
      <p:grpSp>
        <p:nvGrpSpPr>
          <p:cNvPr id="43" name="Group 42">
            <a:extLst>
              <a:ext uri="{FF2B5EF4-FFF2-40B4-BE49-F238E27FC236}">
                <a16:creationId xmlns:a16="http://schemas.microsoft.com/office/drawing/2014/main" id="{80AA1D43-FEFD-48D7-99C9-AB5B54FC1BA6}"/>
              </a:ext>
            </a:extLst>
          </p:cNvPr>
          <p:cNvGrpSpPr/>
          <p:nvPr/>
        </p:nvGrpSpPr>
        <p:grpSpPr>
          <a:xfrm>
            <a:off x="6100574" y="1764664"/>
            <a:ext cx="2674496" cy="803158"/>
            <a:chOff x="742176" y="5261049"/>
            <a:chExt cx="3412118" cy="803158"/>
          </a:xfrm>
        </p:grpSpPr>
        <p:sp>
          <p:nvSpPr>
            <p:cNvPr id="122" name="TextBox 83">
              <a:extLst>
                <a:ext uri="{FF2B5EF4-FFF2-40B4-BE49-F238E27FC236}">
                  <a16:creationId xmlns:a16="http://schemas.microsoft.com/office/drawing/2014/main" id="{DEB325EF-20D0-4252-92A6-AEE452503036}"/>
                </a:ext>
              </a:extLst>
            </p:cNvPr>
            <p:cNvSpPr txBox="1"/>
            <p:nvPr/>
          </p:nvSpPr>
          <p:spPr>
            <a:xfrm>
              <a:off x="742176" y="5540987"/>
              <a:ext cx="339795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latin typeface="Georgia Pro Light" panose="02040302050405020303" pitchFamily="18" charset="0"/>
                </a:rPr>
                <a:t>Collecting all the data in the JSON file or applying any API. </a:t>
              </a:r>
            </a:p>
          </p:txBody>
        </p:sp>
        <p:sp>
          <p:nvSpPr>
            <p:cNvPr id="123" name="TextBox 84">
              <a:extLst>
                <a:ext uri="{FF2B5EF4-FFF2-40B4-BE49-F238E27FC236}">
                  <a16:creationId xmlns:a16="http://schemas.microsoft.com/office/drawing/2014/main" id="{AD57850E-30E8-4E69-96AD-6EEC42BF63E6}"/>
                </a:ext>
              </a:extLst>
            </p:cNvPr>
            <p:cNvSpPr txBox="1"/>
            <p:nvPr/>
          </p:nvSpPr>
          <p:spPr>
            <a:xfrm>
              <a:off x="756338" y="5261049"/>
              <a:ext cx="339795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solidFill>
                    <a:schemeClr val="accent4">
                      <a:lumMod val="50000"/>
                    </a:schemeClr>
                  </a:solidFill>
                  <a:latin typeface="Georgia" panose="02040502050405020303" pitchFamily="18" charset="0"/>
                </a:rPr>
                <a:t>Collecting Data</a:t>
              </a:r>
            </a:p>
          </p:txBody>
        </p:sp>
      </p:grpSp>
      <p:grpSp>
        <p:nvGrpSpPr>
          <p:cNvPr id="44" name="Group 43">
            <a:extLst>
              <a:ext uri="{FF2B5EF4-FFF2-40B4-BE49-F238E27FC236}">
                <a16:creationId xmlns:a16="http://schemas.microsoft.com/office/drawing/2014/main" id="{9BBBA021-FE86-4FDE-8DFF-56BBCB251ABE}"/>
              </a:ext>
            </a:extLst>
          </p:cNvPr>
          <p:cNvGrpSpPr/>
          <p:nvPr/>
        </p:nvGrpSpPr>
        <p:grpSpPr>
          <a:xfrm>
            <a:off x="6779" y="2625796"/>
            <a:ext cx="2406244" cy="815212"/>
            <a:chOff x="543734" y="4827321"/>
            <a:chExt cx="3397955" cy="815212"/>
          </a:xfrm>
        </p:grpSpPr>
        <p:sp>
          <p:nvSpPr>
            <p:cNvPr id="50" name="TextBox 86">
              <a:extLst>
                <a:ext uri="{FF2B5EF4-FFF2-40B4-BE49-F238E27FC236}">
                  <a16:creationId xmlns:a16="http://schemas.microsoft.com/office/drawing/2014/main" id="{E14F1E10-3687-4173-A87B-63731BA73ADF}"/>
                </a:ext>
              </a:extLst>
            </p:cNvPr>
            <p:cNvSpPr txBox="1"/>
            <p:nvPr/>
          </p:nvSpPr>
          <p:spPr>
            <a:xfrm>
              <a:off x="626581" y="5119313"/>
              <a:ext cx="330482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1400" b="1" dirty="0">
                  <a:latin typeface="Georgia Pro Light" panose="02040302050405020303" pitchFamily="18" charset="0"/>
                </a:rPr>
                <a:t>Now we will analyze the data according to our needs. </a:t>
              </a:r>
            </a:p>
          </p:txBody>
        </p:sp>
        <p:sp>
          <p:nvSpPr>
            <p:cNvPr id="51" name="TextBox 87">
              <a:extLst>
                <a:ext uri="{FF2B5EF4-FFF2-40B4-BE49-F238E27FC236}">
                  <a16:creationId xmlns:a16="http://schemas.microsoft.com/office/drawing/2014/main" id="{3457425E-2641-4C65-B7D6-E56E7C242A4D}"/>
                </a:ext>
              </a:extLst>
            </p:cNvPr>
            <p:cNvSpPr txBox="1"/>
            <p:nvPr/>
          </p:nvSpPr>
          <p:spPr>
            <a:xfrm>
              <a:off x="543734" y="4827321"/>
              <a:ext cx="339795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1400" b="1" dirty="0">
                  <a:solidFill>
                    <a:schemeClr val="accent2">
                      <a:lumMod val="75000"/>
                    </a:schemeClr>
                  </a:solidFill>
                  <a:latin typeface="Georgia" panose="02040502050405020303" pitchFamily="18" charset="0"/>
                </a:rPr>
                <a:t>Analyzing the data</a:t>
              </a:r>
            </a:p>
          </p:txBody>
        </p:sp>
      </p:grpSp>
      <p:grpSp>
        <p:nvGrpSpPr>
          <p:cNvPr id="45" name="Group 44">
            <a:extLst>
              <a:ext uri="{FF2B5EF4-FFF2-40B4-BE49-F238E27FC236}">
                <a16:creationId xmlns:a16="http://schemas.microsoft.com/office/drawing/2014/main" id="{4282914E-6CF7-4CD3-877A-D04BF13DE355}"/>
              </a:ext>
            </a:extLst>
          </p:cNvPr>
          <p:cNvGrpSpPr/>
          <p:nvPr/>
        </p:nvGrpSpPr>
        <p:grpSpPr>
          <a:xfrm>
            <a:off x="5413085" y="3605911"/>
            <a:ext cx="3104205" cy="997304"/>
            <a:chOff x="350992" y="4741404"/>
            <a:chExt cx="3960344" cy="997304"/>
          </a:xfrm>
        </p:grpSpPr>
        <p:sp>
          <p:nvSpPr>
            <p:cNvPr id="47" name="TextBox 89">
              <a:extLst>
                <a:ext uri="{FF2B5EF4-FFF2-40B4-BE49-F238E27FC236}">
                  <a16:creationId xmlns:a16="http://schemas.microsoft.com/office/drawing/2014/main" id="{26C9BEFD-4548-429D-AA95-D116F02B405D}"/>
                </a:ext>
              </a:extLst>
            </p:cNvPr>
            <p:cNvSpPr txBox="1"/>
            <p:nvPr/>
          </p:nvSpPr>
          <p:spPr>
            <a:xfrm>
              <a:off x="350992" y="5000044"/>
              <a:ext cx="3397956"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latin typeface="Georgia Pro Light" panose="02040302050405020303" pitchFamily="18" charset="0"/>
                </a:rPr>
                <a:t>Now we can predict the weather according to the model we have trained.</a:t>
              </a:r>
            </a:p>
          </p:txBody>
        </p:sp>
        <p:sp>
          <p:nvSpPr>
            <p:cNvPr id="48" name="TextBox 90">
              <a:extLst>
                <a:ext uri="{FF2B5EF4-FFF2-40B4-BE49-F238E27FC236}">
                  <a16:creationId xmlns:a16="http://schemas.microsoft.com/office/drawing/2014/main" id="{118A9A9E-7B82-4240-A97F-EED438267376}"/>
                </a:ext>
              </a:extLst>
            </p:cNvPr>
            <p:cNvSpPr txBox="1"/>
            <p:nvPr/>
          </p:nvSpPr>
          <p:spPr>
            <a:xfrm>
              <a:off x="350992" y="4741404"/>
              <a:ext cx="396034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solidFill>
                    <a:schemeClr val="accent1">
                      <a:lumMod val="75000"/>
                    </a:schemeClr>
                  </a:solidFill>
                  <a:latin typeface="Georgia" panose="02040502050405020303" pitchFamily="18" charset="0"/>
                </a:rPr>
                <a:t>Final Prediction with model</a:t>
              </a:r>
            </a:p>
          </p:txBody>
        </p:sp>
      </p:grpSp>
      <p:grpSp>
        <p:nvGrpSpPr>
          <p:cNvPr id="124" name="Group 123">
            <a:extLst>
              <a:ext uri="{FF2B5EF4-FFF2-40B4-BE49-F238E27FC236}">
                <a16:creationId xmlns:a16="http://schemas.microsoft.com/office/drawing/2014/main" id="{756003C4-4538-58E9-92F6-962E77CFA3C0}"/>
              </a:ext>
            </a:extLst>
          </p:cNvPr>
          <p:cNvGrpSpPr/>
          <p:nvPr/>
        </p:nvGrpSpPr>
        <p:grpSpPr>
          <a:xfrm>
            <a:off x="2696014" y="2452915"/>
            <a:ext cx="1145946" cy="1430171"/>
            <a:chOff x="6996504" y="1892436"/>
            <a:chExt cx="1401920" cy="1749634"/>
          </a:xfrm>
        </p:grpSpPr>
        <p:sp>
          <p:nvSpPr>
            <p:cNvPr id="125" name="Freeform: Shape 124">
              <a:extLst>
                <a:ext uri="{FF2B5EF4-FFF2-40B4-BE49-F238E27FC236}">
                  <a16:creationId xmlns:a16="http://schemas.microsoft.com/office/drawing/2014/main" id="{1D077C9A-C170-FF99-2FE3-6CE4DC3E8B79}"/>
                </a:ext>
              </a:extLst>
            </p:cNvPr>
            <p:cNvSpPr/>
            <p:nvPr/>
          </p:nvSpPr>
          <p:spPr>
            <a:xfrm flipV="1">
              <a:off x="6996504" y="1892436"/>
              <a:ext cx="1401920" cy="1749634"/>
            </a:xfrm>
            <a:custGeom>
              <a:avLst/>
              <a:gdLst>
                <a:gd name="connsiteX0" fmla="*/ 648006 w 1296012"/>
                <a:gd name="connsiteY0" fmla="*/ 1617458 h 1617458"/>
                <a:gd name="connsiteX1" fmla="*/ 1296012 w 1296012"/>
                <a:gd name="connsiteY1" fmla="*/ 969452 h 1617458"/>
                <a:gd name="connsiteX2" fmla="*/ 1185343 w 1296012"/>
                <a:gd name="connsiteY2" fmla="*/ 607146 h 1617458"/>
                <a:gd name="connsiteX3" fmla="*/ 1162806 w 1296012"/>
                <a:gd name="connsiteY3" fmla="*/ 579831 h 1617458"/>
                <a:gd name="connsiteX4" fmla="*/ 1165420 w 1296012"/>
                <a:gd name="connsiteY4" fmla="*/ 579831 h 1617458"/>
                <a:gd name="connsiteX5" fmla="*/ 1130180 w 1296012"/>
                <a:gd name="connsiteY5" fmla="*/ 540288 h 1617458"/>
                <a:gd name="connsiteX6" fmla="*/ 1106215 w 1296012"/>
                <a:gd name="connsiteY6" fmla="*/ 511243 h 1617458"/>
                <a:gd name="connsiteX7" fmla="*/ 1098963 w 1296012"/>
                <a:gd name="connsiteY7" fmla="*/ 505259 h 1617458"/>
                <a:gd name="connsiteX8" fmla="*/ 648689 w 1296012"/>
                <a:gd name="connsiteY8" fmla="*/ 0 h 1617458"/>
                <a:gd name="connsiteX9" fmla="*/ 202210 w 1296012"/>
                <a:gd name="connsiteY9" fmla="*/ 501001 h 1617458"/>
                <a:gd name="connsiteX10" fmla="*/ 189797 w 1296012"/>
                <a:gd name="connsiteY10" fmla="*/ 511243 h 1617458"/>
                <a:gd name="connsiteX11" fmla="*/ 148782 w 1296012"/>
                <a:gd name="connsiteY11" fmla="*/ 560953 h 1617458"/>
                <a:gd name="connsiteX12" fmla="*/ 131958 w 1296012"/>
                <a:gd name="connsiteY12" fmla="*/ 579831 h 1617458"/>
                <a:gd name="connsiteX13" fmla="*/ 133206 w 1296012"/>
                <a:gd name="connsiteY13" fmla="*/ 579831 h 1617458"/>
                <a:gd name="connsiteX14" fmla="*/ 110669 w 1296012"/>
                <a:gd name="connsiteY14" fmla="*/ 607146 h 1617458"/>
                <a:gd name="connsiteX15" fmla="*/ 0 w 1296012"/>
                <a:gd name="connsiteY15" fmla="*/ 969452 h 1617458"/>
                <a:gd name="connsiteX16" fmla="*/ 648006 w 1296012"/>
                <a:gd name="connsiteY16" fmla="*/ 1617458 h 16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6012" h="1617458">
                  <a:moveTo>
                    <a:pt x="648006" y="1617458"/>
                  </a:moveTo>
                  <a:cubicBezTo>
                    <a:pt x="1005890" y="1617458"/>
                    <a:pt x="1296012" y="1327336"/>
                    <a:pt x="1296012" y="969452"/>
                  </a:cubicBezTo>
                  <a:cubicBezTo>
                    <a:pt x="1296012" y="835246"/>
                    <a:pt x="1255214" y="710568"/>
                    <a:pt x="1185343" y="607146"/>
                  </a:cubicBezTo>
                  <a:lnTo>
                    <a:pt x="1162806" y="579831"/>
                  </a:lnTo>
                  <a:lnTo>
                    <a:pt x="1165420" y="579831"/>
                  </a:lnTo>
                  <a:lnTo>
                    <a:pt x="1130180" y="540288"/>
                  </a:lnTo>
                  <a:lnTo>
                    <a:pt x="1106215" y="511243"/>
                  </a:lnTo>
                  <a:lnTo>
                    <a:pt x="1098963" y="505259"/>
                  </a:lnTo>
                  <a:lnTo>
                    <a:pt x="648689" y="0"/>
                  </a:lnTo>
                  <a:lnTo>
                    <a:pt x="202210" y="501001"/>
                  </a:lnTo>
                  <a:lnTo>
                    <a:pt x="189797" y="511243"/>
                  </a:lnTo>
                  <a:lnTo>
                    <a:pt x="148782" y="560953"/>
                  </a:lnTo>
                  <a:lnTo>
                    <a:pt x="131958" y="579831"/>
                  </a:lnTo>
                  <a:lnTo>
                    <a:pt x="133206" y="579831"/>
                  </a:lnTo>
                  <a:lnTo>
                    <a:pt x="110669" y="607146"/>
                  </a:lnTo>
                  <a:cubicBezTo>
                    <a:pt x="40798" y="710568"/>
                    <a:pt x="0" y="835246"/>
                    <a:pt x="0" y="969452"/>
                  </a:cubicBezTo>
                  <a:cubicBezTo>
                    <a:pt x="0" y="1327336"/>
                    <a:pt x="290122" y="1617458"/>
                    <a:pt x="648006" y="1617458"/>
                  </a:cubicBezTo>
                  <a:close/>
                </a:path>
              </a:pathLst>
            </a:custGeom>
            <a:gradFill flip="none" rotWithShape="1">
              <a:gsLst>
                <a:gs pos="0">
                  <a:schemeClr val="accent2"/>
                </a:gs>
                <a:gs pos="97000">
                  <a:schemeClr val="accent2">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Georgia Pro Cond" panose="02040506050405020303" pitchFamily="18" charset="0"/>
              </a:endParaRPr>
            </a:p>
          </p:txBody>
        </p:sp>
        <p:sp>
          <p:nvSpPr>
            <p:cNvPr id="126" name="Oval 125">
              <a:extLst>
                <a:ext uri="{FF2B5EF4-FFF2-40B4-BE49-F238E27FC236}">
                  <a16:creationId xmlns:a16="http://schemas.microsoft.com/office/drawing/2014/main" id="{7C592FFD-9A14-07AC-1D60-60E568EFD50D}"/>
                </a:ext>
              </a:extLst>
            </p:cNvPr>
            <p:cNvSpPr/>
            <p:nvPr/>
          </p:nvSpPr>
          <p:spPr>
            <a:xfrm>
              <a:off x="7241444" y="2169974"/>
              <a:ext cx="912039" cy="91203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Georgia Pro Cond" panose="02040506050405020303" pitchFamily="18" charset="0"/>
              </a:endParaRPr>
            </a:p>
          </p:txBody>
        </p:sp>
        <p:sp>
          <p:nvSpPr>
            <p:cNvPr id="127" name="TextBox 135">
              <a:extLst>
                <a:ext uri="{FF2B5EF4-FFF2-40B4-BE49-F238E27FC236}">
                  <a16:creationId xmlns:a16="http://schemas.microsoft.com/office/drawing/2014/main" id="{BCD93FEA-D085-3051-3B85-AC94380569BE}"/>
                </a:ext>
              </a:extLst>
            </p:cNvPr>
            <p:cNvSpPr txBox="1"/>
            <p:nvPr/>
          </p:nvSpPr>
          <p:spPr>
            <a:xfrm>
              <a:off x="7456645" y="2401620"/>
              <a:ext cx="457323" cy="4518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Georgia Pro Cond" panose="02040506050405020303" pitchFamily="18" charset="0"/>
                </a:rPr>
                <a:t>II</a:t>
              </a:r>
            </a:p>
          </p:txBody>
        </p:sp>
      </p:grpSp>
      <p:grpSp>
        <p:nvGrpSpPr>
          <p:cNvPr id="128" name="Group 127">
            <a:extLst>
              <a:ext uri="{FF2B5EF4-FFF2-40B4-BE49-F238E27FC236}">
                <a16:creationId xmlns:a16="http://schemas.microsoft.com/office/drawing/2014/main" id="{C73A1164-8A50-5EBF-3069-E993B226824E}"/>
              </a:ext>
            </a:extLst>
          </p:cNvPr>
          <p:cNvGrpSpPr/>
          <p:nvPr/>
        </p:nvGrpSpPr>
        <p:grpSpPr>
          <a:xfrm>
            <a:off x="8196194" y="4513161"/>
            <a:ext cx="3104205" cy="997304"/>
            <a:chOff x="350992" y="4741404"/>
            <a:chExt cx="3960344" cy="997304"/>
          </a:xfrm>
        </p:grpSpPr>
        <p:sp>
          <p:nvSpPr>
            <p:cNvPr id="129" name="TextBox 89">
              <a:extLst>
                <a:ext uri="{FF2B5EF4-FFF2-40B4-BE49-F238E27FC236}">
                  <a16:creationId xmlns:a16="http://schemas.microsoft.com/office/drawing/2014/main" id="{1ABB9901-39F2-66CC-4AF8-89B93E87168F}"/>
                </a:ext>
              </a:extLst>
            </p:cNvPr>
            <p:cNvSpPr txBox="1"/>
            <p:nvPr/>
          </p:nvSpPr>
          <p:spPr>
            <a:xfrm>
              <a:off x="350992" y="5000044"/>
              <a:ext cx="3397956"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latin typeface="Georgia Pro Light" panose="02040302050405020303" pitchFamily="18" charset="0"/>
                </a:rPr>
                <a:t>Now we can predict the weather according to JSON file linked with API platform</a:t>
              </a:r>
            </a:p>
          </p:txBody>
        </p:sp>
        <p:sp>
          <p:nvSpPr>
            <p:cNvPr id="130" name="TextBox 90">
              <a:extLst>
                <a:ext uri="{FF2B5EF4-FFF2-40B4-BE49-F238E27FC236}">
                  <a16:creationId xmlns:a16="http://schemas.microsoft.com/office/drawing/2014/main" id="{3D08F2A2-A4F2-5126-1425-4E069FD91291}"/>
                </a:ext>
              </a:extLst>
            </p:cNvPr>
            <p:cNvSpPr txBox="1"/>
            <p:nvPr/>
          </p:nvSpPr>
          <p:spPr>
            <a:xfrm>
              <a:off x="350992" y="4741404"/>
              <a:ext cx="396034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1400" b="1" dirty="0">
                  <a:solidFill>
                    <a:schemeClr val="accent1">
                      <a:lumMod val="75000"/>
                    </a:schemeClr>
                  </a:solidFill>
                  <a:latin typeface="Georgia" panose="02040502050405020303" pitchFamily="18" charset="0"/>
                </a:rPr>
                <a:t>Importing On Android Studio.</a:t>
              </a:r>
            </a:p>
          </p:txBody>
        </p:sp>
      </p:grpSp>
    </p:spTree>
    <p:extLst>
      <p:ext uri="{BB962C8B-B14F-4D97-AF65-F5344CB8AC3E}">
        <p14:creationId xmlns:p14="http://schemas.microsoft.com/office/powerpoint/2010/main" val="261515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fade">
                                      <p:cBhvr>
                                        <p:cTn id="47" dur="500"/>
                                        <p:tgtEl>
                                          <p:spTgt spid="1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rot="10800000">
            <a:off x="-503" y="1147925"/>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p:cNvSpPr/>
          <p:nvPr/>
        </p:nvSpPr>
        <p:spPr>
          <a:xfrm>
            <a:off x="0" y="-105508"/>
            <a:ext cx="12192000" cy="5486400"/>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5" name="Title 3"/>
          <p:cNvSpPr>
            <a:spLocks noGrp="1"/>
          </p:cNvSpPr>
          <p:nvPr>
            <p:ph type="title"/>
          </p:nvPr>
        </p:nvSpPr>
        <p:spPr>
          <a:xfrm>
            <a:off x="553688" y="445836"/>
            <a:ext cx="10896600" cy="854075"/>
          </a:xfrm>
        </p:spPr>
        <p:txBody>
          <a:bodyPr>
            <a:noAutofit/>
          </a:bodyPr>
          <a:lstStyle/>
          <a:p>
            <a:r>
              <a:rPr lang="en-US" sz="6000" dirty="0">
                <a:solidFill>
                  <a:schemeClr val="bg1"/>
                </a:solidFill>
                <a:latin typeface="Tw Cen MT Condensed" panose="020B0606020104020203" pitchFamily="34" charset="0"/>
              </a:rPr>
              <a:t>Project Analysis</a:t>
            </a: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 name="TextBox 1">
            <a:extLst>
              <a:ext uri="{FF2B5EF4-FFF2-40B4-BE49-F238E27FC236}">
                <a16:creationId xmlns:a16="http://schemas.microsoft.com/office/drawing/2014/main" id="{5A3691C1-9F7B-C659-A34F-3F9E426E1727}"/>
              </a:ext>
            </a:extLst>
          </p:cNvPr>
          <p:cNvSpPr txBox="1"/>
          <p:nvPr/>
        </p:nvSpPr>
        <p:spPr>
          <a:xfrm>
            <a:off x="1368989" y="946605"/>
            <a:ext cx="9515887" cy="4801314"/>
          </a:xfrm>
          <a:prstGeom prst="rect">
            <a:avLst/>
          </a:prstGeom>
          <a:noFill/>
        </p:spPr>
        <p:txBody>
          <a:bodyPr wrap="square" rtlCol="0">
            <a:spAutoFit/>
          </a:bodyPr>
          <a:lstStyle/>
          <a:p>
            <a:pPr algn="l"/>
            <a:endParaRPr lang="en-IN" sz="1800" b="1" i="0" u="none" strike="noStrike" baseline="0" dirty="0">
              <a:solidFill>
                <a:schemeClr val="bg1"/>
              </a:solidFill>
              <a:latin typeface="Times New Roman" panose="02020603050405020304" pitchFamily="18" charset="0"/>
            </a:endParaRPr>
          </a:p>
          <a:p>
            <a:r>
              <a:rPr lang="en-US" sz="1800" b="1" i="0" u="none" strike="noStrike" baseline="0" dirty="0">
                <a:solidFill>
                  <a:schemeClr val="bg1"/>
                </a:solidFill>
                <a:latin typeface="Times New Roman" panose="02020603050405020304" pitchFamily="18" charset="0"/>
              </a:rPr>
              <a:t>Fast development in field of the product applications correspondence innovation and equipment obviously. This improvement assists in a different ways with working on the web associated world turn of events and assist the tactile gadget with arising. This will incorporate genuine world information and data estimations and the perception. </a:t>
            </a:r>
          </a:p>
          <a:p>
            <a:r>
              <a:rPr lang="en-US" sz="1800" b="1" i="0" u="none" strike="noStrike" baseline="0" dirty="0">
                <a:solidFill>
                  <a:schemeClr val="bg1"/>
                </a:solidFill>
                <a:latin typeface="Times New Roman" panose="02020603050405020304" pitchFamily="18" charset="0"/>
              </a:rPr>
              <a:t>Generally web associated gadget is utilized by 2022 is expected to be under 25 and 25 billion in contrast with the previous results as we as a whole mindful about the innovation it is normal that the web associated contraptions will build innovation will develop . and furthermore development of the distributed information. </a:t>
            </a:r>
          </a:p>
          <a:p>
            <a:endParaRPr lang="en-US" sz="1800" b="1" i="0" u="none" strike="noStrike" baseline="0" dirty="0">
              <a:solidFill>
                <a:schemeClr val="bg1"/>
              </a:solidFill>
              <a:latin typeface="Times New Roman" panose="02020603050405020304" pitchFamily="18" charset="0"/>
            </a:endParaRPr>
          </a:p>
          <a:p>
            <a:r>
              <a:rPr lang="en-US" sz="1800" b="1" i="0" u="none" strike="noStrike" baseline="0" dirty="0">
                <a:solidFill>
                  <a:schemeClr val="bg1"/>
                </a:solidFill>
                <a:latin typeface="Times New Roman" panose="02020603050405020304" pitchFamily="18" charset="0"/>
              </a:rPr>
              <a:t>Internet of things (IOT) innovation which is used in the all web associated advancements or on the other hand the gadgets to keeps on expanding the current web by allowing connection in between the physical and the digital world. As the web of things turns out to be more handily presented due to the less definitively detecting units and upgraded cooperation and furthermore the substantial range that can give the significant continuous climate forecast in a total subtleties will logical develop significantly. This gadgets assists with rising the innovation in a positive bearing to help the group of people yet to come lives . </a:t>
            </a:r>
            <a:endParaRPr lang="en-IN" b="1" dirty="0">
              <a:solidFill>
                <a:schemeClr val="bg1"/>
              </a:solidFill>
            </a:endParaRPr>
          </a:p>
        </p:txBody>
      </p:sp>
    </p:spTree>
    <p:extLst>
      <p:ext uri="{BB962C8B-B14F-4D97-AF65-F5344CB8AC3E}">
        <p14:creationId xmlns:p14="http://schemas.microsoft.com/office/powerpoint/2010/main" val="964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9579430" y="4104563"/>
            <a:ext cx="2624767" cy="2751770"/>
            <a:chOff x="9579430" y="4279454"/>
            <a:chExt cx="2624767" cy="2751770"/>
          </a:xfrm>
        </p:grpSpPr>
        <p:sp>
          <p:nvSpPr>
            <p:cNvPr id="38" name="Freeform 3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9" name="Freeform 3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0" name="Freeform 3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Freeform 4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33" name="Freeform 32"/>
          <p:cNvSpPr/>
          <p:nvPr/>
        </p:nvSpPr>
        <p:spPr>
          <a:xfrm>
            <a:off x="-4268" y="0"/>
            <a:ext cx="12196269" cy="2637966"/>
          </a:xfrm>
          <a:custGeom>
            <a:avLst/>
            <a:gdLst>
              <a:gd name="connsiteX0" fmla="*/ 0 w 12196269"/>
              <a:gd name="connsiteY0" fmla="*/ 0 h 2637966"/>
              <a:gd name="connsiteX1" fmla="*/ 12196269 w 12196269"/>
              <a:gd name="connsiteY1" fmla="*/ 0 h 2637966"/>
              <a:gd name="connsiteX2" fmla="*/ 12196269 w 12196269"/>
              <a:gd name="connsiteY2" fmla="*/ 2196301 h 2637966"/>
              <a:gd name="connsiteX3" fmla="*/ 12061456 w 12196269"/>
              <a:gd name="connsiteY3" fmla="*/ 2261881 h 2637966"/>
              <a:gd name="connsiteX4" fmla="*/ 11129469 w 12196269"/>
              <a:gd name="connsiteY4" fmla="*/ 2590800 h 2637966"/>
              <a:gd name="connsiteX5" fmla="*/ 6862269 w 12196269"/>
              <a:gd name="connsiteY5" fmla="*/ 1409700 h 2637966"/>
              <a:gd name="connsiteX6" fmla="*/ 3052269 w 12196269"/>
              <a:gd name="connsiteY6" fmla="*/ 1257300 h 2637966"/>
              <a:gd name="connsiteX7" fmla="*/ 143424 w 12196269"/>
              <a:gd name="connsiteY7" fmla="*/ 480864 h 2637966"/>
              <a:gd name="connsiteX8" fmla="*/ 0 w 12196269"/>
              <a:gd name="connsiteY8" fmla="*/ 435339 h 263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6269" h="2637966">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p:cNvSpPr>
            <a:spLocks noGrp="1"/>
          </p:cNvSpPr>
          <p:nvPr>
            <p:ph type="title"/>
          </p:nvPr>
        </p:nvSpPr>
        <p:spPr>
          <a:xfrm>
            <a:off x="815199" y="265004"/>
            <a:ext cx="10896600" cy="854075"/>
          </a:xfrm>
        </p:spPr>
        <p:txBody>
          <a:bodyPr/>
          <a:lstStyle/>
          <a:p>
            <a:r>
              <a:rPr lang="en-US" dirty="0">
                <a:solidFill>
                  <a:schemeClr val="bg1"/>
                </a:solidFill>
              </a:rPr>
              <a:t>Data Science behind Weather Prediction</a:t>
            </a:r>
          </a:p>
        </p:txBody>
      </p:sp>
      <p:sp>
        <p:nvSpPr>
          <p:cNvPr id="3" name="Slide Number Placeholder 2"/>
          <p:cNvSpPr>
            <a:spLocks noGrp="1"/>
          </p:cNvSpPr>
          <p:nvPr>
            <p:ph type="sldNum" sz="quarter" idx="12"/>
          </p:nvPr>
        </p:nvSpPr>
        <p:spPr/>
        <p:txBody>
          <a:bodyPr/>
          <a:lstStyle/>
          <a:p>
            <a:fld id="{5C0FB9FE-3431-4FCF-A82C-66C5D8D4E4B5}" type="slidenum">
              <a:rPr lang="en-US" smtClean="0"/>
              <a:pPr/>
              <a:t>9</a:t>
            </a:fld>
            <a:endParaRPr lang="en-US" dirty="0"/>
          </a:p>
        </p:txBody>
      </p:sp>
      <p:sp>
        <p:nvSpPr>
          <p:cNvPr id="46" name="Oval 45"/>
          <p:cNvSpPr/>
          <p:nvPr/>
        </p:nvSpPr>
        <p:spPr>
          <a:xfrm>
            <a:off x="11002130" y="55210"/>
            <a:ext cx="1232394" cy="1232394"/>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9" name="Oval 48"/>
          <p:cNvSpPr/>
          <p:nvPr/>
        </p:nvSpPr>
        <p:spPr>
          <a:xfrm>
            <a:off x="1137114" y="492190"/>
            <a:ext cx="546339" cy="546339"/>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TextBox 34"/>
          <p:cNvSpPr txBox="1"/>
          <p:nvPr/>
        </p:nvSpPr>
        <p:spPr>
          <a:xfrm>
            <a:off x="7380039" y="2703742"/>
            <a:ext cx="4407464" cy="1077218"/>
          </a:xfrm>
          <a:prstGeom prst="rect">
            <a:avLst/>
          </a:prstGeom>
          <a:noFill/>
        </p:spPr>
        <p:txBody>
          <a:bodyPr wrap="square" lIns="0" tIns="0" rIns="0" bIns="0" rtlCol="0" anchor="ctr">
            <a:spAutoFit/>
          </a:bodyPr>
          <a:lstStyle/>
          <a:p>
            <a:pPr algn="just"/>
            <a:r>
              <a:rPr lang="en-US" sz="1400" b="1" dirty="0"/>
              <a:t>Predictive Modeling and Machine Learning</a:t>
            </a:r>
          </a:p>
          <a:p>
            <a:pPr algn="just"/>
            <a:r>
              <a:rPr lang="en-US" sz="1400" dirty="0"/>
              <a:t>Weather models are at the heart and they are used both for forecasting and to recreate historical data. However, over the last decade, machine learning has increasingly come to be applied in atmospheric science.</a:t>
            </a:r>
          </a:p>
        </p:txBody>
      </p:sp>
      <p:grpSp>
        <p:nvGrpSpPr>
          <p:cNvPr id="22" name="Group 21"/>
          <p:cNvGrpSpPr/>
          <p:nvPr/>
        </p:nvGrpSpPr>
        <p:grpSpPr>
          <a:xfrm>
            <a:off x="-30716" y="-13500"/>
            <a:ext cx="3621878" cy="6888212"/>
            <a:chOff x="-30716" y="-13500"/>
            <a:chExt cx="3621878" cy="6888212"/>
          </a:xfrm>
        </p:grpSpPr>
        <p:sp>
          <p:nvSpPr>
            <p:cNvPr id="29" name="Freeform 28"/>
            <p:cNvSpPr/>
            <p:nvPr/>
          </p:nvSpPr>
          <p:spPr>
            <a:xfrm rot="10800000" flipH="1">
              <a:off x="-16969" y="0"/>
              <a:ext cx="3142637" cy="6874712"/>
            </a:xfrm>
            <a:custGeom>
              <a:avLst/>
              <a:gdLst>
                <a:gd name="connsiteX0" fmla="*/ 0 w 3142637"/>
                <a:gd name="connsiteY0" fmla="*/ 1681529 h 6874712"/>
                <a:gd name="connsiteX1" fmla="*/ 150269 w 3142637"/>
                <a:gd name="connsiteY1" fmla="*/ 1206121 h 6874712"/>
                <a:gd name="connsiteX2" fmla="*/ 442896 w 3142637"/>
                <a:gd name="connsiteY2" fmla="*/ 24574 h 6874712"/>
                <a:gd name="connsiteX3" fmla="*/ 441377 w 3142637"/>
                <a:gd name="connsiteY3" fmla="*/ 0 h 6874712"/>
                <a:gd name="connsiteX4" fmla="*/ 0 w 3142637"/>
                <a:gd name="connsiteY4" fmla="*/ 0 h 6874712"/>
                <a:gd name="connsiteX5" fmla="*/ 0 w 3142637"/>
                <a:gd name="connsiteY5" fmla="*/ 6874712 h 6874712"/>
                <a:gd name="connsiteX6" fmla="*/ 3142637 w 3142637"/>
                <a:gd name="connsiteY6" fmla="*/ 6874712 h 6874712"/>
                <a:gd name="connsiteX7" fmla="*/ 2959255 w 3142637"/>
                <a:gd name="connsiteY7" fmla="*/ 6540338 h 6874712"/>
                <a:gd name="connsiteX8" fmla="*/ 2420297 w 3142637"/>
                <a:gd name="connsiteY8" fmla="*/ 5647073 h 6874712"/>
                <a:gd name="connsiteX9" fmla="*/ 107592 w 3142637"/>
                <a:gd name="connsiteY9" fmla="*/ 3902802 h 6874712"/>
                <a:gd name="connsiteX10" fmla="*/ 0 w 3142637"/>
                <a:gd name="connsiteY10" fmla="*/ 3780446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2637" h="6874712">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0" name="Freeform 29"/>
            <p:cNvSpPr/>
            <p:nvPr/>
          </p:nvSpPr>
          <p:spPr>
            <a:xfrm rot="10800000" flipH="1">
              <a:off x="-30716" y="-13500"/>
              <a:ext cx="2931041" cy="6888212"/>
            </a:xfrm>
            <a:custGeom>
              <a:avLst/>
              <a:gdLst>
                <a:gd name="connsiteX0" fmla="*/ 0 w 2931041"/>
                <a:gd name="connsiteY0" fmla="*/ 990539 h 6888212"/>
                <a:gd name="connsiteX1" fmla="*/ 4472 w 2931041"/>
                <a:gd name="connsiteY1" fmla="*/ 976513 h 6888212"/>
                <a:gd name="connsiteX2" fmla="*/ 223896 w 2931041"/>
                <a:gd name="connsiteY2" fmla="*/ 24575 h 6888212"/>
                <a:gd name="connsiteX3" fmla="*/ 222377 w 2931041"/>
                <a:gd name="connsiteY3" fmla="*/ 0 h 6888212"/>
                <a:gd name="connsiteX4" fmla="*/ 0 w 2931041"/>
                <a:gd name="connsiteY4" fmla="*/ 0 h 6888212"/>
                <a:gd name="connsiteX5" fmla="*/ 0 w 2931041"/>
                <a:gd name="connsiteY5" fmla="*/ 6888212 h 6888212"/>
                <a:gd name="connsiteX6" fmla="*/ 2931041 w 2931041"/>
                <a:gd name="connsiteY6" fmla="*/ 6888212 h 6888212"/>
                <a:gd name="connsiteX7" fmla="*/ 2740255 w 2931041"/>
                <a:gd name="connsiteY7" fmla="*/ 6540338 h 6888212"/>
                <a:gd name="connsiteX8" fmla="*/ 2201297 w 2931041"/>
                <a:gd name="connsiteY8" fmla="*/ 5647073 h 6888212"/>
                <a:gd name="connsiteX9" fmla="*/ 36679 w 2931041"/>
                <a:gd name="connsiteY9" fmla="*/ 4037329 h 6888212"/>
                <a:gd name="connsiteX10" fmla="*/ 0 w 2931041"/>
                <a:gd name="connsiteY10" fmla="*/ 4004008 h 68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1041" h="6888212">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H="1">
              <a:off x="-16970" y="0"/>
              <a:ext cx="3608132" cy="6874712"/>
            </a:xfrm>
            <a:custGeom>
              <a:avLst/>
              <a:gdLst>
                <a:gd name="connsiteX0" fmla="*/ 0 w 3608132"/>
                <a:gd name="connsiteY0" fmla="*/ 6874712 h 6874712"/>
                <a:gd name="connsiteX1" fmla="*/ 3608132 w 3608132"/>
                <a:gd name="connsiteY1" fmla="*/ 6874712 h 6874712"/>
                <a:gd name="connsiteX2" fmla="*/ 3424750 w 3608132"/>
                <a:gd name="connsiteY2" fmla="*/ 6540338 h 6874712"/>
                <a:gd name="connsiteX3" fmla="*/ 2885792 w 3608132"/>
                <a:gd name="connsiteY3" fmla="*/ 5647073 h 6874712"/>
                <a:gd name="connsiteX4" fmla="*/ 264173 w 3608132"/>
                <a:gd name="connsiteY4" fmla="*/ 3425701 h 6874712"/>
                <a:gd name="connsiteX5" fmla="*/ 908391 w 3608132"/>
                <a:gd name="connsiteY5" fmla="*/ 24575 h 6874712"/>
                <a:gd name="connsiteX6" fmla="*/ 906872 w 3608132"/>
                <a:gd name="connsiteY6" fmla="*/ 0 h 6874712"/>
                <a:gd name="connsiteX7" fmla="*/ 0 w 3608132"/>
                <a:gd name="connsiteY7" fmla="*/ 0 h 687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132" h="6874712">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H="1">
              <a:off x="-30715" y="0"/>
              <a:ext cx="3389131" cy="6856333"/>
            </a:xfrm>
            <a:custGeom>
              <a:avLst/>
              <a:gdLst>
                <a:gd name="connsiteX0" fmla="*/ 0 w 3389131"/>
                <a:gd name="connsiteY0" fmla="*/ 2746807 h 6856333"/>
                <a:gd name="connsiteX1" fmla="*/ 15182 w 3389131"/>
                <a:gd name="connsiteY1" fmla="*/ 2612121 h 6856333"/>
                <a:gd name="connsiteX2" fmla="*/ 689390 w 3389131"/>
                <a:gd name="connsiteY2" fmla="*/ 6196 h 6856333"/>
                <a:gd name="connsiteX3" fmla="*/ 689007 w 3389131"/>
                <a:gd name="connsiteY3" fmla="*/ 0 h 6856333"/>
                <a:gd name="connsiteX4" fmla="*/ 0 w 3389131"/>
                <a:gd name="connsiteY4" fmla="*/ 0 h 6856333"/>
                <a:gd name="connsiteX5" fmla="*/ 0 w 3389131"/>
                <a:gd name="connsiteY5" fmla="*/ 6856333 h 6856333"/>
                <a:gd name="connsiteX6" fmla="*/ 3389131 w 3389131"/>
                <a:gd name="connsiteY6" fmla="*/ 6856333 h 6856333"/>
                <a:gd name="connsiteX7" fmla="*/ 3205749 w 3389131"/>
                <a:gd name="connsiteY7" fmla="*/ 6521959 h 6856333"/>
                <a:gd name="connsiteX8" fmla="*/ 2666791 w 3389131"/>
                <a:gd name="connsiteY8" fmla="*/ 5628694 h 6856333"/>
                <a:gd name="connsiteX9" fmla="*/ 45172 w 3389131"/>
                <a:gd name="connsiteY9" fmla="*/ 3407322 h 6856333"/>
                <a:gd name="connsiteX10" fmla="*/ 2264 w 3389131"/>
                <a:gd name="connsiteY10" fmla="*/ 3232305 h 6856333"/>
                <a:gd name="connsiteX11" fmla="*/ 0 w 3389131"/>
                <a:gd name="connsiteY11" fmla="*/ 3206965 h 68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131" h="6856333">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21" name="TextBox 20">
            <a:extLst>
              <a:ext uri="{FF2B5EF4-FFF2-40B4-BE49-F238E27FC236}">
                <a16:creationId xmlns:a16="http://schemas.microsoft.com/office/drawing/2014/main" id="{BB89CB84-4D3D-4245-97D2-DA47FFA497B7}"/>
              </a:ext>
            </a:extLst>
          </p:cNvPr>
          <p:cNvSpPr txBox="1"/>
          <p:nvPr/>
        </p:nvSpPr>
        <p:spPr>
          <a:xfrm>
            <a:off x="7395557" y="4238524"/>
            <a:ext cx="4407464" cy="2154436"/>
          </a:xfrm>
          <a:prstGeom prst="rect">
            <a:avLst/>
          </a:prstGeom>
          <a:noFill/>
        </p:spPr>
        <p:txBody>
          <a:bodyPr wrap="square" lIns="0" tIns="0" rIns="0" bIns="0" rtlCol="0" anchor="ctr">
            <a:spAutoFit/>
          </a:bodyPr>
          <a:lstStyle/>
          <a:p>
            <a:pPr algn="just"/>
            <a:r>
              <a:rPr lang="en-US" sz="1400" b="1" dirty="0"/>
              <a:t>Data – A Crucial Part of Weather Predictions</a:t>
            </a:r>
          </a:p>
          <a:p>
            <a:pPr algn="just"/>
            <a:r>
              <a:rPr lang="en-US" sz="1400" dirty="0"/>
              <a:t>It is necessary to have the right data to be close to accurate decisions. The data needs to be taken with respect to the location and the time at which it is noted has to be considered. Today, all the devices are IoT-enabled with </a:t>
            </a:r>
            <a:r>
              <a:rPr lang="en-US" sz="1400" dirty="0" err="1"/>
              <a:t>gyrometer</a:t>
            </a:r>
            <a:r>
              <a:rPr lang="en-US" sz="1400" dirty="0"/>
              <a:t>, barometers and all sorts of sensors in it. So, the location from one standpoint to another is very well available. Therefore, mobile phones proved to be revolutionizing the analytics weather industry and they have really changed the industry.</a:t>
            </a:r>
          </a:p>
        </p:txBody>
      </p:sp>
      <p:sp>
        <p:nvSpPr>
          <p:cNvPr id="23" name="TextBox 22">
            <a:extLst>
              <a:ext uri="{FF2B5EF4-FFF2-40B4-BE49-F238E27FC236}">
                <a16:creationId xmlns:a16="http://schemas.microsoft.com/office/drawing/2014/main" id="{7D2E03EB-3FAC-4926-A6BA-FC0669A515B1}"/>
              </a:ext>
            </a:extLst>
          </p:cNvPr>
          <p:cNvSpPr txBox="1"/>
          <p:nvPr/>
        </p:nvSpPr>
        <p:spPr>
          <a:xfrm>
            <a:off x="388979" y="1715232"/>
            <a:ext cx="3311897" cy="2800767"/>
          </a:xfrm>
          <a:prstGeom prst="rect">
            <a:avLst/>
          </a:prstGeom>
          <a:noFill/>
        </p:spPr>
        <p:txBody>
          <a:bodyPr wrap="square" lIns="0" tIns="0" rIns="0" bIns="0" rtlCol="0" anchor="ctr">
            <a:spAutoFit/>
          </a:bodyPr>
          <a:lstStyle/>
          <a:p>
            <a:pPr algn="just"/>
            <a:r>
              <a:rPr lang="en-US" sz="1400" b="1" dirty="0"/>
              <a:t>Satellite Imagery and Sensor Data</a:t>
            </a:r>
          </a:p>
          <a:p>
            <a:pPr algn="just"/>
            <a:r>
              <a:rPr lang="en-US" sz="1400" dirty="0"/>
              <a:t>Today, the primary source of atmospheric science is satellite imagery and that does not mean pretty pictures though!</a:t>
            </a:r>
          </a:p>
          <a:p>
            <a:pPr algn="just"/>
            <a:r>
              <a:rPr lang="en-US" sz="1400" dirty="0"/>
              <a:t>Satellite imagery comes in different sizes and shapes. Some satellites operate in the black and white spectrum, some can be useful to identify and measure clouds, others to measure winds over the oceans. Most data scientists rely on satellite imagery to generate short term forecasts, to determine whether a forecast is correct, and to validate models too.</a:t>
            </a:r>
          </a:p>
        </p:txBody>
      </p:sp>
      <p:sp>
        <p:nvSpPr>
          <p:cNvPr id="24" name="TextBox 23">
            <a:extLst>
              <a:ext uri="{FF2B5EF4-FFF2-40B4-BE49-F238E27FC236}">
                <a16:creationId xmlns:a16="http://schemas.microsoft.com/office/drawing/2014/main" id="{DC03294C-DFB7-4666-9717-402AD9AA89B5}"/>
              </a:ext>
            </a:extLst>
          </p:cNvPr>
          <p:cNvSpPr txBox="1"/>
          <p:nvPr/>
        </p:nvSpPr>
        <p:spPr>
          <a:xfrm>
            <a:off x="408139" y="4910894"/>
            <a:ext cx="3319205" cy="1508105"/>
          </a:xfrm>
          <a:prstGeom prst="rect">
            <a:avLst/>
          </a:prstGeom>
          <a:noFill/>
        </p:spPr>
        <p:txBody>
          <a:bodyPr wrap="square" lIns="0" tIns="0" rIns="0" bIns="0" rtlCol="0" anchor="ctr">
            <a:spAutoFit/>
          </a:bodyPr>
          <a:lstStyle/>
          <a:p>
            <a:pPr algn="just"/>
            <a:r>
              <a:rPr lang="en-US" sz="1400" b="1" dirty="0"/>
              <a:t>Weather Data – An Aid for many Events</a:t>
            </a:r>
          </a:p>
          <a:p>
            <a:pPr algn="just"/>
            <a:r>
              <a:rPr lang="en-US" sz="1400" dirty="0"/>
              <a:t>Prediction of Floods and Natural Disasters – Floods and other natural disasters can be predicted by weather data analytics using models. This requires collecting data like the surrounding road condition and the rainfall of the area that year.</a:t>
            </a:r>
          </a:p>
        </p:txBody>
      </p:sp>
      <p:pic>
        <p:nvPicPr>
          <p:cNvPr id="5" name="Picture 4">
            <a:extLst>
              <a:ext uri="{FF2B5EF4-FFF2-40B4-BE49-F238E27FC236}">
                <a16:creationId xmlns:a16="http://schemas.microsoft.com/office/drawing/2014/main" id="{B76E44BE-91C6-4BFB-B5B8-A8F456C2872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639" b="77222" l="29375" r="70625">
                        <a14:foregroundMark x1="49896" y1="49722" x2="50208" y2="45833"/>
                        <a14:foregroundMark x1="48229" y1="46111" x2="50729" y2="45556"/>
                      </a14:backgroundRemoval>
                    </a14:imgEffect>
                  </a14:imgLayer>
                </a14:imgProps>
              </a:ext>
              <a:ext uri="{28A0092B-C50C-407E-A947-70E740481C1C}">
                <a14:useLocalDpi xmlns:a14="http://schemas.microsoft.com/office/drawing/2010/main" val="0"/>
              </a:ext>
            </a:extLst>
          </a:blip>
          <a:srcRect l="28932" t="21447" r="28221" b="21887"/>
          <a:stretch/>
        </p:blipFill>
        <p:spPr>
          <a:xfrm>
            <a:off x="3831613" y="2462032"/>
            <a:ext cx="3311897" cy="3285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56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1" grpId="0"/>
      <p:bldP spid="23"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5240</TotalTime>
  <Words>2272</Words>
  <Application>Microsoft Office PowerPoint</Application>
  <PresentationFormat>Widescreen</PresentationFormat>
  <Paragraphs>254</Paragraphs>
  <Slides>37</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Calibri</vt:lpstr>
      <vt:lpstr>Calibri Light</vt:lpstr>
      <vt:lpstr>Estillon</vt:lpstr>
      <vt:lpstr>Franklin Gothic Demi</vt:lpstr>
      <vt:lpstr>Georgia</vt:lpstr>
      <vt:lpstr>Georgia Pro Cond</vt:lpstr>
      <vt:lpstr>Georgia Pro Light</vt:lpstr>
      <vt:lpstr>Times New Roman</vt:lpstr>
      <vt:lpstr>Tw Cen MT Condensed</vt:lpstr>
      <vt:lpstr>Wingdings</vt:lpstr>
      <vt:lpstr>Office Theme</vt:lpstr>
      <vt:lpstr>PowerPoint Presentation</vt:lpstr>
      <vt:lpstr>Table Of Contents</vt:lpstr>
      <vt:lpstr>Acknowledgement</vt:lpstr>
      <vt:lpstr>Introduction</vt:lpstr>
      <vt:lpstr>PowerPoint Presentation</vt:lpstr>
      <vt:lpstr>PowerPoint Presentation</vt:lpstr>
      <vt:lpstr>Basic Roadmap Behind the project</vt:lpstr>
      <vt:lpstr>Project Analysis</vt:lpstr>
      <vt:lpstr>Data Science behind Weather Prediction</vt:lpstr>
      <vt:lpstr>Data analysis of Different Regions in the world according to 5 attributes  Temperature. Humidity. Wind Speed. Pressure. Feelslike</vt:lpstr>
      <vt:lpstr>API   </vt:lpstr>
      <vt:lpstr>JSON file  </vt:lpstr>
      <vt:lpstr>RADAR IMAGES  </vt:lpstr>
      <vt:lpstr>World Map</vt:lpstr>
      <vt:lpstr>Temperature Analysis</vt:lpstr>
      <vt:lpstr>Humidity and Wind Speed Analysis</vt:lpstr>
      <vt:lpstr>Temperature Analysis</vt:lpstr>
      <vt:lpstr>Humidity and Wind Speed Analysis</vt:lpstr>
      <vt:lpstr>Temperature Analysis</vt:lpstr>
      <vt:lpstr>Humidity and Wind Speed Analysis</vt:lpstr>
      <vt:lpstr>Temperature Analysis</vt:lpstr>
      <vt:lpstr>Humidity and Wind Speed Analysis</vt:lpstr>
      <vt:lpstr>Temperature Analysis</vt:lpstr>
      <vt:lpstr>Humidity and Wind Speed Analysis</vt:lpstr>
      <vt:lpstr>Temperature Analysis</vt:lpstr>
      <vt:lpstr>Humidity and Wind Speed Analysis</vt:lpstr>
      <vt:lpstr>Temperature Analysis</vt:lpstr>
      <vt:lpstr>Humidity and Wind Speed Analysis</vt:lpstr>
      <vt:lpstr>Introduction</vt:lpstr>
      <vt:lpstr>Code Analysis</vt:lpstr>
      <vt:lpstr>Code Analysis</vt:lpstr>
      <vt:lpstr>Code Analysis</vt:lpstr>
      <vt:lpstr>Introduction</vt:lpstr>
      <vt:lpstr>Introduction</vt:lpstr>
      <vt:lpstr>Conclusion And Result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Himank Anchal</cp:lastModifiedBy>
  <cp:revision>144</cp:revision>
  <dcterms:created xsi:type="dcterms:W3CDTF">2019-06-28T10:05:41Z</dcterms:created>
  <dcterms:modified xsi:type="dcterms:W3CDTF">2022-05-30T21:11:06Z</dcterms:modified>
</cp:coreProperties>
</file>